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7" r:id="rId3"/>
  </p:sldMasterIdLst>
  <p:notesMasterIdLst>
    <p:notesMasterId r:id="rId41"/>
  </p:notesMasterIdLst>
  <p:sldIdLst>
    <p:sldId id="256" r:id="rId4"/>
    <p:sldId id="285" r:id="rId5"/>
    <p:sldId id="343" r:id="rId6"/>
    <p:sldId id="311" r:id="rId7"/>
    <p:sldId id="312" r:id="rId8"/>
    <p:sldId id="313" r:id="rId9"/>
    <p:sldId id="348" r:id="rId10"/>
    <p:sldId id="314" r:id="rId11"/>
    <p:sldId id="316" r:id="rId12"/>
    <p:sldId id="317" r:id="rId13"/>
    <p:sldId id="315" r:id="rId14"/>
    <p:sldId id="344" r:id="rId15"/>
    <p:sldId id="319" r:id="rId16"/>
    <p:sldId id="322" r:id="rId17"/>
    <p:sldId id="323" r:id="rId18"/>
    <p:sldId id="324" r:id="rId19"/>
    <p:sldId id="260" r:id="rId20"/>
    <p:sldId id="326" r:id="rId21"/>
    <p:sldId id="327" r:id="rId22"/>
    <p:sldId id="328" r:id="rId23"/>
    <p:sldId id="346" r:id="rId24"/>
    <p:sldId id="345" r:id="rId25"/>
    <p:sldId id="342" r:id="rId26"/>
    <p:sldId id="329" r:id="rId27"/>
    <p:sldId id="336" r:id="rId28"/>
    <p:sldId id="330" r:id="rId29"/>
    <p:sldId id="331" r:id="rId30"/>
    <p:sldId id="334" r:id="rId31"/>
    <p:sldId id="347" r:id="rId32"/>
    <p:sldId id="332" r:id="rId33"/>
    <p:sldId id="335" r:id="rId34"/>
    <p:sldId id="337" r:id="rId35"/>
    <p:sldId id="339" r:id="rId36"/>
    <p:sldId id="340" r:id="rId37"/>
    <p:sldId id="341" r:id="rId38"/>
    <p:sldId id="333" r:id="rId39"/>
    <p:sldId id="262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362A5"/>
    <a:srgbClr val="FFFFFF"/>
    <a:srgbClr val="69C6E1"/>
    <a:srgbClr val="455289"/>
    <a:srgbClr val="9AD9EB"/>
    <a:srgbClr val="41BBD9"/>
    <a:srgbClr val="F6F6F6"/>
    <a:srgbClr val="E8E8E8"/>
    <a:srgbClr val="223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917" autoAdjust="0"/>
  </p:normalViewPr>
  <p:slideViewPr>
    <p:cSldViewPr snapToGrid="0">
      <p:cViewPr varScale="1">
        <p:scale>
          <a:sx n="75" d="100"/>
          <a:sy n="75" d="100"/>
        </p:scale>
        <p:origin x="2276" y="44"/>
      </p:cViewPr>
      <p:guideLst>
        <p:guide orient="horz" pos="1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E8446-1A4A-481C-B3C9-8A87D7BF0A3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BEAD35A-8B97-4EDE-BC13-EDE975585220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Clustering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BE876-C062-410D-B566-276091C18B02}" type="parTrans" cxnId="{9A44CC07-D207-4527-9A9B-BE5E0FD21B7D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2C1450-6D32-4CDE-9B8A-F15BB6EA1B5B}" type="sibTrans" cxnId="{9A44CC07-D207-4527-9A9B-BE5E0FD21B7D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FFB98A-3300-435A-B54C-78084E0AAC67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Density based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CA66A6-B2BC-40F2-AB54-E2B39D673C93}" type="parTrans" cxnId="{94E2F87C-E14C-47B7-BE97-2E9525C8167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802CD6-0EC3-4D21-8AFE-AB59296FA512}" type="sibTrans" cxnId="{94E2F87C-E14C-47B7-BE97-2E9525C8167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3DAAD0-7651-4EE5-BF42-B35BD3933CF0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Distance based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1E3576-7C06-4859-97C8-654A1782AB6C}" type="parTrans" cxnId="{834669B1-85D2-45F3-9798-DDFA7D98FA7B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0C700E-1107-4B5A-9ECB-54C7AEFCE097}" type="sibTrans" cxnId="{834669B1-85D2-45F3-9798-DDFA7D98FA7B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4331E1-BFE6-4DB4-BE78-EFD23D7D4ECE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Graph based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2EDEC5-BFFD-4E44-9B2A-ABF4BF5CE183}" type="parTrans" cxnId="{EAB3A621-C103-4249-8081-AAA3361E6B10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2CD09-7666-443B-B2B0-6F1DE5E3FE56}" type="sibTrans" cxnId="{EAB3A621-C103-4249-8081-AAA3361E6B10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83F4C7-024E-4809-B29C-71A19A07BAF2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DBSCAN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138121-79F5-4088-AC16-E9048C6C2E05}" type="parTrans" cxnId="{B856CD09-E424-4D4F-BDEC-5A5B6A604A1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4F0F70-1C7B-4492-8F75-2EE093D5C68D}" type="sibTrans" cxnId="{B856CD09-E424-4D4F-BDEC-5A5B6A604A1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4C70FB-06BA-48BD-AC43-66D6EFC46746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rPr>
            <a:t>K-means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34BC1E-1795-4B28-80CC-2B4247791406}" type="parTrans" cxnId="{90CCB42B-5ADC-48B2-9175-088FD03F00A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2BB739-91B0-4F45-B1E1-59BE391D8E13}" type="sibTrans" cxnId="{90CCB42B-5ADC-48B2-9175-088FD03F00A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CE2304-8709-46C1-A151-FAF2D407EDE6}">
      <dgm:prSet phldrT="[文本]"/>
      <dgm:spPr/>
      <dgm:t>
        <a:bodyPr/>
        <a:lstStyle/>
        <a:p>
          <a:r>
            <a:rPr lang="en-US" altLang="zh-CN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Meanshift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039C0-2F60-40B8-A293-020D9072BAA6}" type="parTrans" cxnId="{BC290613-D35D-4B73-BF0A-58F8ADF87573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D8DF50-57C8-4BF5-852F-310D18AB8B07}" type="sibTrans" cxnId="{BC290613-D35D-4B73-BF0A-58F8ADF87573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183EC3-08DE-40FC-8445-5042BDB87F8F}">
      <dgm:prSet phldrT="[文本]"/>
      <dgm:spPr/>
      <dgm:t>
        <a:bodyPr/>
        <a:lstStyle/>
        <a:p>
          <a:r>
            <a:rPr lang="en-US" altLang="zh-CN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Ncut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0D47EB-0022-40E7-A540-A49345DA8AB2}" type="parTrans" cxnId="{7A3C4058-1E6C-48F0-B2C6-BF8FC0040933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7DCA5B-07CA-45C3-AA1E-91081E0AED81}" type="sibTrans" cxnId="{7A3C4058-1E6C-48F0-B2C6-BF8FC0040933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FE9109-A064-4D3E-B47A-DDC2BB68D86E}">
      <dgm:prSet phldrT="[文本]"/>
      <dgm:spPr/>
      <dgm:t>
        <a:bodyPr/>
        <a:lstStyle/>
        <a:p>
          <a:r>
            <a:rPr lang="en-US" altLang="zh-CN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Rcut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87B6CC-3E4D-409C-A414-E7C820304F69}" type="parTrans" cxnId="{BB0305E7-4524-4F15-9586-0196D5449E9D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907668-7195-483C-9073-BE1143871A9F}" type="sibTrans" cxnId="{BB0305E7-4524-4F15-9586-0196D5449E9D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3E1BA6-301F-4162-969D-7DB6B9ED9EB7}" type="pres">
      <dgm:prSet presAssocID="{4E6E8446-1A4A-481C-B3C9-8A87D7BF0A3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524BEC3-E376-4D81-9D3E-307541D397D0}" type="pres">
      <dgm:prSet presAssocID="{ABEAD35A-8B97-4EDE-BC13-EDE975585220}" presName="root1" presStyleCnt="0"/>
      <dgm:spPr/>
    </dgm:pt>
    <dgm:pt modelId="{B89E94C2-157E-44D0-AB94-C07FC663BCA0}" type="pres">
      <dgm:prSet presAssocID="{ABEAD35A-8B97-4EDE-BC13-EDE975585220}" presName="LevelOneTextNode" presStyleLbl="node0" presStyleIdx="0" presStyleCnt="1" custScaleX="102201">
        <dgm:presLayoutVars>
          <dgm:chPref val="3"/>
        </dgm:presLayoutVars>
      </dgm:prSet>
      <dgm:spPr/>
    </dgm:pt>
    <dgm:pt modelId="{E63DBCA5-50A1-4DD8-AC40-FA1E2ADE2DAF}" type="pres">
      <dgm:prSet presAssocID="{ABEAD35A-8B97-4EDE-BC13-EDE975585220}" presName="level2hierChild" presStyleCnt="0"/>
      <dgm:spPr/>
    </dgm:pt>
    <dgm:pt modelId="{E30C445F-8375-435E-992C-EC2C1982029C}" type="pres">
      <dgm:prSet presAssocID="{B2CA66A6-B2BC-40F2-AB54-E2B39D673C93}" presName="conn2-1" presStyleLbl="parChTrans1D2" presStyleIdx="0" presStyleCnt="3"/>
      <dgm:spPr/>
    </dgm:pt>
    <dgm:pt modelId="{7649BFC3-FD44-4B10-8EAE-FBDFE4FF0512}" type="pres">
      <dgm:prSet presAssocID="{B2CA66A6-B2BC-40F2-AB54-E2B39D673C93}" presName="connTx" presStyleLbl="parChTrans1D2" presStyleIdx="0" presStyleCnt="3"/>
      <dgm:spPr/>
    </dgm:pt>
    <dgm:pt modelId="{F7C6E321-5B82-4D34-B2A0-BD7A0E053F8C}" type="pres">
      <dgm:prSet presAssocID="{81FFB98A-3300-435A-B54C-78084E0AAC67}" presName="root2" presStyleCnt="0"/>
      <dgm:spPr/>
    </dgm:pt>
    <dgm:pt modelId="{AD2753BE-E7D2-48CB-83E0-D690661F3AEC}" type="pres">
      <dgm:prSet presAssocID="{81FFB98A-3300-435A-B54C-78084E0AAC67}" presName="LevelTwoTextNode" presStyleLbl="node2" presStyleIdx="0" presStyleCnt="3">
        <dgm:presLayoutVars>
          <dgm:chPref val="3"/>
        </dgm:presLayoutVars>
      </dgm:prSet>
      <dgm:spPr/>
    </dgm:pt>
    <dgm:pt modelId="{FBCD830F-7646-48C4-A6F0-5F9CA1633416}" type="pres">
      <dgm:prSet presAssocID="{81FFB98A-3300-435A-B54C-78084E0AAC67}" presName="level3hierChild" presStyleCnt="0"/>
      <dgm:spPr/>
    </dgm:pt>
    <dgm:pt modelId="{DA624776-4A24-427E-B088-274625C2B4BC}" type="pres">
      <dgm:prSet presAssocID="{38138121-79F5-4088-AC16-E9048C6C2E05}" presName="conn2-1" presStyleLbl="parChTrans1D3" presStyleIdx="0" presStyleCnt="5"/>
      <dgm:spPr/>
    </dgm:pt>
    <dgm:pt modelId="{2317C0D4-A8BD-4C83-B3B9-F8DF8020090D}" type="pres">
      <dgm:prSet presAssocID="{38138121-79F5-4088-AC16-E9048C6C2E05}" presName="connTx" presStyleLbl="parChTrans1D3" presStyleIdx="0" presStyleCnt="5"/>
      <dgm:spPr/>
    </dgm:pt>
    <dgm:pt modelId="{BBC17BCF-C293-40E1-A8BD-A0360C9197B6}" type="pres">
      <dgm:prSet presAssocID="{6783F4C7-024E-4809-B29C-71A19A07BAF2}" presName="root2" presStyleCnt="0"/>
      <dgm:spPr/>
    </dgm:pt>
    <dgm:pt modelId="{82E30D3A-5403-4636-8A2E-5ABD7B407AB3}" type="pres">
      <dgm:prSet presAssocID="{6783F4C7-024E-4809-B29C-71A19A07BAF2}" presName="LevelTwoTextNode" presStyleLbl="node3" presStyleIdx="0" presStyleCnt="5">
        <dgm:presLayoutVars>
          <dgm:chPref val="3"/>
        </dgm:presLayoutVars>
      </dgm:prSet>
      <dgm:spPr/>
    </dgm:pt>
    <dgm:pt modelId="{3FCFACDA-AB61-4F89-9402-5DA2C4CAC17C}" type="pres">
      <dgm:prSet presAssocID="{6783F4C7-024E-4809-B29C-71A19A07BAF2}" presName="level3hierChild" presStyleCnt="0"/>
      <dgm:spPr/>
    </dgm:pt>
    <dgm:pt modelId="{3117881E-3DB9-4D42-8D04-3580711BECB7}" type="pres">
      <dgm:prSet presAssocID="{A61E3576-7C06-4859-97C8-654A1782AB6C}" presName="conn2-1" presStyleLbl="parChTrans1D2" presStyleIdx="1" presStyleCnt="3"/>
      <dgm:spPr/>
    </dgm:pt>
    <dgm:pt modelId="{9683A79C-5AF9-4EAA-84B5-569EC170E9A9}" type="pres">
      <dgm:prSet presAssocID="{A61E3576-7C06-4859-97C8-654A1782AB6C}" presName="connTx" presStyleLbl="parChTrans1D2" presStyleIdx="1" presStyleCnt="3"/>
      <dgm:spPr/>
    </dgm:pt>
    <dgm:pt modelId="{269EF3E8-6CD3-4F22-A782-CB2F059882B6}" type="pres">
      <dgm:prSet presAssocID="{ED3DAAD0-7651-4EE5-BF42-B35BD3933CF0}" presName="root2" presStyleCnt="0"/>
      <dgm:spPr/>
    </dgm:pt>
    <dgm:pt modelId="{DD96DF4A-5A14-4FF5-AA2E-8F6C0FDE99B3}" type="pres">
      <dgm:prSet presAssocID="{ED3DAAD0-7651-4EE5-BF42-B35BD3933CF0}" presName="LevelTwoTextNode" presStyleLbl="node2" presStyleIdx="1" presStyleCnt="3">
        <dgm:presLayoutVars>
          <dgm:chPref val="3"/>
        </dgm:presLayoutVars>
      </dgm:prSet>
      <dgm:spPr/>
    </dgm:pt>
    <dgm:pt modelId="{019D6C21-99A0-4427-A3CF-6A7F8D40A6EA}" type="pres">
      <dgm:prSet presAssocID="{ED3DAAD0-7651-4EE5-BF42-B35BD3933CF0}" presName="level3hierChild" presStyleCnt="0"/>
      <dgm:spPr/>
    </dgm:pt>
    <dgm:pt modelId="{6822B1E3-87AD-4EA4-9B45-D49D60E4B9CE}" type="pres">
      <dgm:prSet presAssocID="{8934BC1E-1795-4B28-80CC-2B4247791406}" presName="conn2-1" presStyleLbl="parChTrans1D3" presStyleIdx="1" presStyleCnt="5"/>
      <dgm:spPr/>
    </dgm:pt>
    <dgm:pt modelId="{A502F0A2-9ADA-4A36-B714-EDFA82B347B1}" type="pres">
      <dgm:prSet presAssocID="{8934BC1E-1795-4B28-80CC-2B4247791406}" presName="connTx" presStyleLbl="parChTrans1D3" presStyleIdx="1" presStyleCnt="5"/>
      <dgm:spPr/>
    </dgm:pt>
    <dgm:pt modelId="{722A62D8-7D29-4B5E-ACF9-E7DEF743421E}" type="pres">
      <dgm:prSet presAssocID="{054C70FB-06BA-48BD-AC43-66D6EFC46746}" presName="root2" presStyleCnt="0"/>
      <dgm:spPr/>
    </dgm:pt>
    <dgm:pt modelId="{93197F2B-A991-427D-9856-ECD4341F4497}" type="pres">
      <dgm:prSet presAssocID="{054C70FB-06BA-48BD-AC43-66D6EFC46746}" presName="LevelTwoTextNode" presStyleLbl="node3" presStyleIdx="1" presStyleCnt="5">
        <dgm:presLayoutVars>
          <dgm:chPref val="3"/>
        </dgm:presLayoutVars>
      </dgm:prSet>
      <dgm:spPr/>
    </dgm:pt>
    <dgm:pt modelId="{B18009AE-CB01-4526-B341-203EC4ACD3B8}" type="pres">
      <dgm:prSet presAssocID="{054C70FB-06BA-48BD-AC43-66D6EFC46746}" presName="level3hierChild" presStyleCnt="0"/>
      <dgm:spPr/>
    </dgm:pt>
    <dgm:pt modelId="{B085B6A2-CE83-4FAC-98AB-B6E14E37A1CE}" type="pres">
      <dgm:prSet presAssocID="{050039C0-2F60-40B8-A293-020D9072BAA6}" presName="conn2-1" presStyleLbl="parChTrans1D3" presStyleIdx="2" presStyleCnt="5"/>
      <dgm:spPr/>
    </dgm:pt>
    <dgm:pt modelId="{F4AE2BFB-380F-46D4-8398-E978FEC6821F}" type="pres">
      <dgm:prSet presAssocID="{050039C0-2F60-40B8-A293-020D9072BAA6}" presName="connTx" presStyleLbl="parChTrans1D3" presStyleIdx="2" presStyleCnt="5"/>
      <dgm:spPr/>
    </dgm:pt>
    <dgm:pt modelId="{82C309D6-C1AC-40CF-8A5E-31191EA3B2E8}" type="pres">
      <dgm:prSet presAssocID="{73CE2304-8709-46C1-A151-FAF2D407EDE6}" presName="root2" presStyleCnt="0"/>
      <dgm:spPr/>
    </dgm:pt>
    <dgm:pt modelId="{5636F4E6-F73E-42F2-8714-3AB2A2B8604C}" type="pres">
      <dgm:prSet presAssocID="{73CE2304-8709-46C1-A151-FAF2D407EDE6}" presName="LevelTwoTextNode" presStyleLbl="node3" presStyleIdx="2" presStyleCnt="5">
        <dgm:presLayoutVars>
          <dgm:chPref val="3"/>
        </dgm:presLayoutVars>
      </dgm:prSet>
      <dgm:spPr/>
    </dgm:pt>
    <dgm:pt modelId="{DB4F5CF1-EF13-49D7-911D-CC9787BDDC5A}" type="pres">
      <dgm:prSet presAssocID="{73CE2304-8709-46C1-A151-FAF2D407EDE6}" presName="level3hierChild" presStyleCnt="0"/>
      <dgm:spPr/>
    </dgm:pt>
    <dgm:pt modelId="{F1323192-62A6-4498-BD42-A66582C61712}" type="pres">
      <dgm:prSet presAssocID="{4C2EDEC5-BFFD-4E44-9B2A-ABF4BF5CE183}" presName="conn2-1" presStyleLbl="parChTrans1D2" presStyleIdx="2" presStyleCnt="3"/>
      <dgm:spPr/>
    </dgm:pt>
    <dgm:pt modelId="{7E5DC5B3-8A24-4B6C-B03F-48700D92374C}" type="pres">
      <dgm:prSet presAssocID="{4C2EDEC5-BFFD-4E44-9B2A-ABF4BF5CE183}" presName="connTx" presStyleLbl="parChTrans1D2" presStyleIdx="2" presStyleCnt="3"/>
      <dgm:spPr/>
    </dgm:pt>
    <dgm:pt modelId="{06C1ED09-36DC-4372-9FAE-CCAC2240070B}" type="pres">
      <dgm:prSet presAssocID="{DD4331E1-BFE6-4DB4-BE78-EFD23D7D4ECE}" presName="root2" presStyleCnt="0"/>
      <dgm:spPr/>
    </dgm:pt>
    <dgm:pt modelId="{08033B2F-67D1-4477-BA2C-72B74DDDA5DF}" type="pres">
      <dgm:prSet presAssocID="{DD4331E1-BFE6-4DB4-BE78-EFD23D7D4ECE}" presName="LevelTwoTextNode" presStyleLbl="node2" presStyleIdx="2" presStyleCnt="3">
        <dgm:presLayoutVars>
          <dgm:chPref val="3"/>
        </dgm:presLayoutVars>
      </dgm:prSet>
      <dgm:spPr/>
    </dgm:pt>
    <dgm:pt modelId="{2DF1D8B0-A501-4DA1-A216-BC0A69A36CA3}" type="pres">
      <dgm:prSet presAssocID="{DD4331E1-BFE6-4DB4-BE78-EFD23D7D4ECE}" presName="level3hierChild" presStyleCnt="0"/>
      <dgm:spPr/>
    </dgm:pt>
    <dgm:pt modelId="{84FF6B23-0BAE-4D9E-BC90-C701A5C219DA}" type="pres">
      <dgm:prSet presAssocID="{D90D47EB-0022-40E7-A540-A49345DA8AB2}" presName="conn2-1" presStyleLbl="parChTrans1D3" presStyleIdx="3" presStyleCnt="5"/>
      <dgm:spPr/>
    </dgm:pt>
    <dgm:pt modelId="{2D5E8CF0-05EE-4B72-9F35-9AFEE753B2EC}" type="pres">
      <dgm:prSet presAssocID="{D90D47EB-0022-40E7-A540-A49345DA8AB2}" presName="connTx" presStyleLbl="parChTrans1D3" presStyleIdx="3" presStyleCnt="5"/>
      <dgm:spPr/>
    </dgm:pt>
    <dgm:pt modelId="{EF8736AE-789D-4259-B560-7DAB6AF4ACF5}" type="pres">
      <dgm:prSet presAssocID="{23183EC3-08DE-40FC-8445-5042BDB87F8F}" presName="root2" presStyleCnt="0"/>
      <dgm:spPr/>
    </dgm:pt>
    <dgm:pt modelId="{FC422C7E-EF06-4E98-B350-8BF8247A3F2A}" type="pres">
      <dgm:prSet presAssocID="{23183EC3-08DE-40FC-8445-5042BDB87F8F}" presName="LevelTwoTextNode" presStyleLbl="node3" presStyleIdx="3" presStyleCnt="5">
        <dgm:presLayoutVars>
          <dgm:chPref val="3"/>
        </dgm:presLayoutVars>
      </dgm:prSet>
      <dgm:spPr/>
    </dgm:pt>
    <dgm:pt modelId="{5BB8C77D-136E-4FA8-9F0B-00F2E2F3877E}" type="pres">
      <dgm:prSet presAssocID="{23183EC3-08DE-40FC-8445-5042BDB87F8F}" presName="level3hierChild" presStyleCnt="0"/>
      <dgm:spPr/>
    </dgm:pt>
    <dgm:pt modelId="{8A0C7F6B-F946-43A7-80FA-C325D8832297}" type="pres">
      <dgm:prSet presAssocID="{D587B6CC-3E4D-409C-A414-E7C820304F69}" presName="conn2-1" presStyleLbl="parChTrans1D3" presStyleIdx="4" presStyleCnt="5"/>
      <dgm:spPr/>
    </dgm:pt>
    <dgm:pt modelId="{2C954FD2-A1A7-4925-9D52-DE2779D88388}" type="pres">
      <dgm:prSet presAssocID="{D587B6CC-3E4D-409C-A414-E7C820304F69}" presName="connTx" presStyleLbl="parChTrans1D3" presStyleIdx="4" presStyleCnt="5"/>
      <dgm:spPr/>
    </dgm:pt>
    <dgm:pt modelId="{EEA6B79A-4960-4CE7-A98D-A270F30D5238}" type="pres">
      <dgm:prSet presAssocID="{09FE9109-A064-4D3E-B47A-DDC2BB68D86E}" presName="root2" presStyleCnt="0"/>
      <dgm:spPr/>
    </dgm:pt>
    <dgm:pt modelId="{C7FD616C-C164-4341-87B9-14F3F4AB1F56}" type="pres">
      <dgm:prSet presAssocID="{09FE9109-A064-4D3E-B47A-DDC2BB68D86E}" presName="LevelTwoTextNode" presStyleLbl="node3" presStyleIdx="4" presStyleCnt="5">
        <dgm:presLayoutVars>
          <dgm:chPref val="3"/>
        </dgm:presLayoutVars>
      </dgm:prSet>
      <dgm:spPr/>
    </dgm:pt>
    <dgm:pt modelId="{66A5DA84-828F-4632-BF7E-6397F73F306E}" type="pres">
      <dgm:prSet presAssocID="{09FE9109-A064-4D3E-B47A-DDC2BB68D86E}" presName="level3hierChild" presStyleCnt="0"/>
      <dgm:spPr/>
    </dgm:pt>
  </dgm:ptLst>
  <dgm:cxnLst>
    <dgm:cxn modelId="{34E9E106-8F4C-44C9-94E3-0F2976EE2332}" type="presOf" srcId="{D90D47EB-0022-40E7-A540-A49345DA8AB2}" destId="{84FF6B23-0BAE-4D9E-BC90-C701A5C219DA}" srcOrd="0" destOrd="0" presId="urn:microsoft.com/office/officeart/2005/8/layout/hierarchy2"/>
    <dgm:cxn modelId="{9A44CC07-D207-4527-9A9B-BE5E0FD21B7D}" srcId="{4E6E8446-1A4A-481C-B3C9-8A87D7BF0A30}" destId="{ABEAD35A-8B97-4EDE-BC13-EDE975585220}" srcOrd="0" destOrd="0" parTransId="{0EBBE876-C062-410D-B566-276091C18B02}" sibTransId="{ED2C1450-6D32-4CDE-9B8A-F15BB6EA1B5B}"/>
    <dgm:cxn modelId="{B856CD09-E424-4D4F-BDEC-5A5B6A604A17}" srcId="{81FFB98A-3300-435A-B54C-78084E0AAC67}" destId="{6783F4C7-024E-4809-B29C-71A19A07BAF2}" srcOrd="0" destOrd="0" parTransId="{38138121-79F5-4088-AC16-E9048C6C2E05}" sibTransId="{7D4F0F70-1C7B-4492-8F75-2EE093D5C68D}"/>
    <dgm:cxn modelId="{682CB20F-0A19-4C5A-931C-A48E81391805}" type="presOf" srcId="{ED3DAAD0-7651-4EE5-BF42-B35BD3933CF0}" destId="{DD96DF4A-5A14-4FF5-AA2E-8F6C0FDE99B3}" srcOrd="0" destOrd="0" presId="urn:microsoft.com/office/officeart/2005/8/layout/hierarchy2"/>
    <dgm:cxn modelId="{BC290613-D35D-4B73-BF0A-58F8ADF87573}" srcId="{ED3DAAD0-7651-4EE5-BF42-B35BD3933CF0}" destId="{73CE2304-8709-46C1-A151-FAF2D407EDE6}" srcOrd="1" destOrd="0" parTransId="{050039C0-2F60-40B8-A293-020D9072BAA6}" sibTransId="{11D8DF50-57C8-4BF5-852F-310D18AB8B07}"/>
    <dgm:cxn modelId="{7BEC0C13-F251-456A-AEAC-0C34F36EFE58}" type="presOf" srcId="{4E6E8446-1A4A-481C-B3C9-8A87D7BF0A30}" destId="{A63E1BA6-301F-4162-969D-7DB6B9ED9EB7}" srcOrd="0" destOrd="0" presId="urn:microsoft.com/office/officeart/2005/8/layout/hierarchy2"/>
    <dgm:cxn modelId="{13DFED1D-F58F-400E-8EC4-F1A8E649798B}" type="presOf" srcId="{B2CA66A6-B2BC-40F2-AB54-E2B39D673C93}" destId="{E30C445F-8375-435E-992C-EC2C1982029C}" srcOrd="0" destOrd="0" presId="urn:microsoft.com/office/officeart/2005/8/layout/hierarchy2"/>
    <dgm:cxn modelId="{EAB3A621-C103-4249-8081-AAA3361E6B10}" srcId="{ABEAD35A-8B97-4EDE-BC13-EDE975585220}" destId="{DD4331E1-BFE6-4DB4-BE78-EFD23D7D4ECE}" srcOrd="2" destOrd="0" parTransId="{4C2EDEC5-BFFD-4E44-9B2A-ABF4BF5CE183}" sibTransId="{8BA2CD09-7666-443B-B2B0-6F1DE5E3FE56}"/>
    <dgm:cxn modelId="{275DB923-1FCA-4B6A-AD9C-A525E16038D2}" type="presOf" srcId="{73CE2304-8709-46C1-A151-FAF2D407EDE6}" destId="{5636F4E6-F73E-42F2-8714-3AB2A2B8604C}" srcOrd="0" destOrd="0" presId="urn:microsoft.com/office/officeart/2005/8/layout/hierarchy2"/>
    <dgm:cxn modelId="{15EC4826-28BD-4FB0-A85E-C05EE2B271B2}" type="presOf" srcId="{D90D47EB-0022-40E7-A540-A49345DA8AB2}" destId="{2D5E8CF0-05EE-4B72-9F35-9AFEE753B2EC}" srcOrd="1" destOrd="0" presId="urn:microsoft.com/office/officeart/2005/8/layout/hierarchy2"/>
    <dgm:cxn modelId="{90CCB42B-5ADC-48B2-9175-088FD03F00AC}" srcId="{ED3DAAD0-7651-4EE5-BF42-B35BD3933CF0}" destId="{054C70FB-06BA-48BD-AC43-66D6EFC46746}" srcOrd="0" destOrd="0" parTransId="{8934BC1E-1795-4B28-80CC-2B4247791406}" sibTransId="{C12BB739-91B0-4F45-B1E1-59BE391D8E13}"/>
    <dgm:cxn modelId="{13426333-BAD4-490A-8064-1696D1A6145D}" type="presOf" srcId="{81FFB98A-3300-435A-B54C-78084E0AAC67}" destId="{AD2753BE-E7D2-48CB-83E0-D690661F3AEC}" srcOrd="0" destOrd="0" presId="urn:microsoft.com/office/officeart/2005/8/layout/hierarchy2"/>
    <dgm:cxn modelId="{41617135-4116-4DC1-A3EF-2D5ACF92BCA4}" type="presOf" srcId="{B2CA66A6-B2BC-40F2-AB54-E2B39D673C93}" destId="{7649BFC3-FD44-4B10-8EAE-FBDFE4FF0512}" srcOrd="1" destOrd="0" presId="urn:microsoft.com/office/officeart/2005/8/layout/hierarchy2"/>
    <dgm:cxn modelId="{A53E3040-9374-4B53-B59D-6D6CA4571718}" type="presOf" srcId="{4C2EDEC5-BFFD-4E44-9B2A-ABF4BF5CE183}" destId="{F1323192-62A6-4498-BD42-A66582C61712}" srcOrd="0" destOrd="0" presId="urn:microsoft.com/office/officeart/2005/8/layout/hierarchy2"/>
    <dgm:cxn modelId="{A6135D5B-C90D-4C9A-8307-5815E1F9B9D4}" type="presOf" srcId="{38138121-79F5-4088-AC16-E9048C6C2E05}" destId="{2317C0D4-A8BD-4C83-B3B9-F8DF8020090D}" srcOrd="1" destOrd="0" presId="urn:microsoft.com/office/officeart/2005/8/layout/hierarchy2"/>
    <dgm:cxn modelId="{C8BDAE5D-B948-446C-BC68-B6CC189CD598}" type="presOf" srcId="{D587B6CC-3E4D-409C-A414-E7C820304F69}" destId="{8A0C7F6B-F946-43A7-80FA-C325D8832297}" srcOrd="0" destOrd="0" presId="urn:microsoft.com/office/officeart/2005/8/layout/hierarchy2"/>
    <dgm:cxn modelId="{306F4343-8CF7-4130-81CC-0B1CF994A83F}" type="presOf" srcId="{8934BC1E-1795-4B28-80CC-2B4247791406}" destId="{A502F0A2-9ADA-4A36-B714-EDFA82B347B1}" srcOrd="1" destOrd="0" presId="urn:microsoft.com/office/officeart/2005/8/layout/hierarchy2"/>
    <dgm:cxn modelId="{9545CA43-9B7C-41CB-A083-2A23988623C4}" type="presOf" srcId="{38138121-79F5-4088-AC16-E9048C6C2E05}" destId="{DA624776-4A24-427E-B088-274625C2B4BC}" srcOrd="0" destOrd="0" presId="urn:microsoft.com/office/officeart/2005/8/layout/hierarchy2"/>
    <dgm:cxn modelId="{DFEF7E4B-C351-4C43-93DF-F20BB1FF4800}" type="presOf" srcId="{ABEAD35A-8B97-4EDE-BC13-EDE975585220}" destId="{B89E94C2-157E-44D0-AB94-C07FC663BCA0}" srcOrd="0" destOrd="0" presId="urn:microsoft.com/office/officeart/2005/8/layout/hierarchy2"/>
    <dgm:cxn modelId="{80B46B4D-FE67-4FE7-B529-14F0046D7F15}" type="presOf" srcId="{DD4331E1-BFE6-4DB4-BE78-EFD23D7D4ECE}" destId="{08033B2F-67D1-4477-BA2C-72B74DDDA5DF}" srcOrd="0" destOrd="0" presId="urn:microsoft.com/office/officeart/2005/8/layout/hierarchy2"/>
    <dgm:cxn modelId="{F9D20C53-13A5-4EAA-9164-250D9D9182ED}" type="presOf" srcId="{A61E3576-7C06-4859-97C8-654A1782AB6C}" destId="{9683A79C-5AF9-4EAA-84B5-569EC170E9A9}" srcOrd="1" destOrd="0" presId="urn:microsoft.com/office/officeart/2005/8/layout/hierarchy2"/>
    <dgm:cxn modelId="{54C11554-1758-44E5-93BB-5B2B2CDF8B59}" type="presOf" srcId="{A61E3576-7C06-4859-97C8-654A1782AB6C}" destId="{3117881E-3DB9-4D42-8D04-3580711BECB7}" srcOrd="0" destOrd="0" presId="urn:microsoft.com/office/officeart/2005/8/layout/hierarchy2"/>
    <dgm:cxn modelId="{7A3C4058-1E6C-48F0-B2C6-BF8FC0040933}" srcId="{DD4331E1-BFE6-4DB4-BE78-EFD23D7D4ECE}" destId="{23183EC3-08DE-40FC-8445-5042BDB87F8F}" srcOrd="0" destOrd="0" parTransId="{D90D47EB-0022-40E7-A540-A49345DA8AB2}" sibTransId="{BE7DCA5B-07CA-45C3-AA1E-91081E0AED81}"/>
    <dgm:cxn modelId="{94E2F87C-E14C-47B7-BE97-2E9525C8167C}" srcId="{ABEAD35A-8B97-4EDE-BC13-EDE975585220}" destId="{81FFB98A-3300-435A-B54C-78084E0AAC67}" srcOrd="0" destOrd="0" parTransId="{B2CA66A6-B2BC-40F2-AB54-E2B39D673C93}" sibTransId="{6F802CD6-0EC3-4D21-8AFE-AB59296FA512}"/>
    <dgm:cxn modelId="{5A62D67E-B1CF-48F4-A045-8996A1EEC387}" type="presOf" srcId="{4C2EDEC5-BFFD-4E44-9B2A-ABF4BF5CE183}" destId="{7E5DC5B3-8A24-4B6C-B03F-48700D92374C}" srcOrd="1" destOrd="0" presId="urn:microsoft.com/office/officeart/2005/8/layout/hierarchy2"/>
    <dgm:cxn modelId="{6155ED82-E713-49DF-8F00-EB5163975749}" type="presOf" srcId="{D587B6CC-3E4D-409C-A414-E7C820304F69}" destId="{2C954FD2-A1A7-4925-9D52-DE2779D88388}" srcOrd="1" destOrd="0" presId="urn:microsoft.com/office/officeart/2005/8/layout/hierarchy2"/>
    <dgm:cxn modelId="{3BE9678D-EE19-4DE4-9EEE-EE6EE999D2FF}" type="presOf" srcId="{050039C0-2F60-40B8-A293-020D9072BAA6}" destId="{B085B6A2-CE83-4FAC-98AB-B6E14E37A1CE}" srcOrd="0" destOrd="0" presId="urn:microsoft.com/office/officeart/2005/8/layout/hierarchy2"/>
    <dgm:cxn modelId="{8FBE988D-C314-48EB-8EBE-5AB3CA45045B}" type="presOf" srcId="{6783F4C7-024E-4809-B29C-71A19A07BAF2}" destId="{82E30D3A-5403-4636-8A2E-5ABD7B407AB3}" srcOrd="0" destOrd="0" presId="urn:microsoft.com/office/officeart/2005/8/layout/hierarchy2"/>
    <dgm:cxn modelId="{5D42F391-D582-43C6-991C-728BFA5468A2}" type="presOf" srcId="{050039C0-2F60-40B8-A293-020D9072BAA6}" destId="{F4AE2BFB-380F-46D4-8398-E978FEC6821F}" srcOrd="1" destOrd="0" presId="urn:microsoft.com/office/officeart/2005/8/layout/hierarchy2"/>
    <dgm:cxn modelId="{834669B1-85D2-45F3-9798-DDFA7D98FA7B}" srcId="{ABEAD35A-8B97-4EDE-BC13-EDE975585220}" destId="{ED3DAAD0-7651-4EE5-BF42-B35BD3933CF0}" srcOrd="1" destOrd="0" parTransId="{A61E3576-7C06-4859-97C8-654A1782AB6C}" sibTransId="{630C700E-1107-4B5A-9ECB-54C7AEFCE097}"/>
    <dgm:cxn modelId="{5223CFDC-2230-466B-8D16-0DB32DB31E3E}" type="presOf" srcId="{054C70FB-06BA-48BD-AC43-66D6EFC46746}" destId="{93197F2B-A991-427D-9856-ECD4341F4497}" srcOrd="0" destOrd="0" presId="urn:microsoft.com/office/officeart/2005/8/layout/hierarchy2"/>
    <dgm:cxn modelId="{302DB5E1-834C-4AB9-9F21-DD12C050FA7D}" type="presOf" srcId="{23183EC3-08DE-40FC-8445-5042BDB87F8F}" destId="{FC422C7E-EF06-4E98-B350-8BF8247A3F2A}" srcOrd="0" destOrd="0" presId="urn:microsoft.com/office/officeart/2005/8/layout/hierarchy2"/>
    <dgm:cxn modelId="{BB0305E7-4524-4F15-9586-0196D5449E9D}" srcId="{DD4331E1-BFE6-4DB4-BE78-EFD23D7D4ECE}" destId="{09FE9109-A064-4D3E-B47A-DDC2BB68D86E}" srcOrd="1" destOrd="0" parTransId="{D587B6CC-3E4D-409C-A414-E7C820304F69}" sibTransId="{59907668-7195-483C-9073-BE1143871A9F}"/>
    <dgm:cxn modelId="{C2BE2BF6-73AF-4B8C-80D8-EBDE3AD421A2}" type="presOf" srcId="{8934BC1E-1795-4B28-80CC-2B4247791406}" destId="{6822B1E3-87AD-4EA4-9B45-D49D60E4B9CE}" srcOrd="0" destOrd="0" presId="urn:microsoft.com/office/officeart/2005/8/layout/hierarchy2"/>
    <dgm:cxn modelId="{E14CDCFC-366B-443E-B06A-F5FD274EC5D6}" type="presOf" srcId="{09FE9109-A064-4D3E-B47A-DDC2BB68D86E}" destId="{C7FD616C-C164-4341-87B9-14F3F4AB1F56}" srcOrd="0" destOrd="0" presId="urn:microsoft.com/office/officeart/2005/8/layout/hierarchy2"/>
    <dgm:cxn modelId="{B64C9AA2-6914-4891-A609-A61132441CA4}" type="presParOf" srcId="{A63E1BA6-301F-4162-969D-7DB6B9ED9EB7}" destId="{7524BEC3-E376-4D81-9D3E-307541D397D0}" srcOrd="0" destOrd="0" presId="urn:microsoft.com/office/officeart/2005/8/layout/hierarchy2"/>
    <dgm:cxn modelId="{D856B409-4990-40FC-A702-D7997B911C55}" type="presParOf" srcId="{7524BEC3-E376-4D81-9D3E-307541D397D0}" destId="{B89E94C2-157E-44D0-AB94-C07FC663BCA0}" srcOrd="0" destOrd="0" presId="urn:microsoft.com/office/officeart/2005/8/layout/hierarchy2"/>
    <dgm:cxn modelId="{4D7C9F4D-4B2E-4CC3-9F20-2638B3123652}" type="presParOf" srcId="{7524BEC3-E376-4D81-9D3E-307541D397D0}" destId="{E63DBCA5-50A1-4DD8-AC40-FA1E2ADE2DAF}" srcOrd="1" destOrd="0" presId="urn:microsoft.com/office/officeart/2005/8/layout/hierarchy2"/>
    <dgm:cxn modelId="{CE998C6B-F2FC-43F4-A906-834ED67843AE}" type="presParOf" srcId="{E63DBCA5-50A1-4DD8-AC40-FA1E2ADE2DAF}" destId="{E30C445F-8375-435E-992C-EC2C1982029C}" srcOrd="0" destOrd="0" presId="urn:microsoft.com/office/officeart/2005/8/layout/hierarchy2"/>
    <dgm:cxn modelId="{E346AF23-A8FD-47EC-B115-FDB02528BEC4}" type="presParOf" srcId="{E30C445F-8375-435E-992C-EC2C1982029C}" destId="{7649BFC3-FD44-4B10-8EAE-FBDFE4FF0512}" srcOrd="0" destOrd="0" presId="urn:microsoft.com/office/officeart/2005/8/layout/hierarchy2"/>
    <dgm:cxn modelId="{E7D783A7-DAD8-413E-AD9A-E86D2EA56407}" type="presParOf" srcId="{E63DBCA5-50A1-4DD8-AC40-FA1E2ADE2DAF}" destId="{F7C6E321-5B82-4D34-B2A0-BD7A0E053F8C}" srcOrd="1" destOrd="0" presId="urn:microsoft.com/office/officeart/2005/8/layout/hierarchy2"/>
    <dgm:cxn modelId="{DE6C188E-984D-4684-B998-5433493195C2}" type="presParOf" srcId="{F7C6E321-5B82-4D34-B2A0-BD7A0E053F8C}" destId="{AD2753BE-E7D2-48CB-83E0-D690661F3AEC}" srcOrd="0" destOrd="0" presId="urn:microsoft.com/office/officeart/2005/8/layout/hierarchy2"/>
    <dgm:cxn modelId="{FC2AB5C7-12D9-4EFD-8FFC-55E4D072D07C}" type="presParOf" srcId="{F7C6E321-5B82-4D34-B2A0-BD7A0E053F8C}" destId="{FBCD830F-7646-48C4-A6F0-5F9CA1633416}" srcOrd="1" destOrd="0" presId="urn:microsoft.com/office/officeart/2005/8/layout/hierarchy2"/>
    <dgm:cxn modelId="{22BD0764-E1A5-4546-ACDA-F34DDDC4E203}" type="presParOf" srcId="{FBCD830F-7646-48C4-A6F0-5F9CA1633416}" destId="{DA624776-4A24-427E-B088-274625C2B4BC}" srcOrd="0" destOrd="0" presId="urn:microsoft.com/office/officeart/2005/8/layout/hierarchy2"/>
    <dgm:cxn modelId="{FF80F967-F887-49A9-BCCF-91975AF060B4}" type="presParOf" srcId="{DA624776-4A24-427E-B088-274625C2B4BC}" destId="{2317C0D4-A8BD-4C83-B3B9-F8DF8020090D}" srcOrd="0" destOrd="0" presId="urn:microsoft.com/office/officeart/2005/8/layout/hierarchy2"/>
    <dgm:cxn modelId="{EFF0F763-0F80-4C45-B9C9-B136FCB90B5E}" type="presParOf" srcId="{FBCD830F-7646-48C4-A6F0-5F9CA1633416}" destId="{BBC17BCF-C293-40E1-A8BD-A0360C9197B6}" srcOrd="1" destOrd="0" presId="urn:microsoft.com/office/officeart/2005/8/layout/hierarchy2"/>
    <dgm:cxn modelId="{17FCB8D8-3F2A-4FEC-A464-96CB7545DA38}" type="presParOf" srcId="{BBC17BCF-C293-40E1-A8BD-A0360C9197B6}" destId="{82E30D3A-5403-4636-8A2E-5ABD7B407AB3}" srcOrd="0" destOrd="0" presId="urn:microsoft.com/office/officeart/2005/8/layout/hierarchy2"/>
    <dgm:cxn modelId="{26DBA0E3-7D25-4EE5-AC16-9AC00407241D}" type="presParOf" srcId="{BBC17BCF-C293-40E1-A8BD-A0360C9197B6}" destId="{3FCFACDA-AB61-4F89-9402-5DA2C4CAC17C}" srcOrd="1" destOrd="0" presId="urn:microsoft.com/office/officeart/2005/8/layout/hierarchy2"/>
    <dgm:cxn modelId="{FF5B2E51-00AA-4BE1-AD1A-B1BEF3466E85}" type="presParOf" srcId="{E63DBCA5-50A1-4DD8-AC40-FA1E2ADE2DAF}" destId="{3117881E-3DB9-4D42-8D04-3580711BECB7}" srcOrd="2" destOrd="0" presId="urn:microsoft.com/office/officeart/2005/8/layout/hierarchy2"/>
    <dgm:cxn modelId="{E63F6436-B1E9-4877-B5CB-D809EFF96572}" type="presParOf" srcId="{3117881E-3DB9-4D42-8D04-3580711BECB7}" destId="{9683A79C-5AF9-4EAA-84B5-569EC170E9A9}" srcOrd="0" destOrd="0" presId="urn:microsoft.com/office/officeart/2005/8/layout/hierarchy2"/>
    <dgm:cxn modelId="{ECC5EFB1-398F-4E0E-966D-8C4BFB5FCA8B}" type="presParOf" srcId="{E63DBCA5-50A1-4DD8-AC40-FA1E2ADE2DAF}" destId="{269EF3E8-6CD3-4F22-A782-CB2F059882B6}" srcOrd="3" destOrd="0" presId="urn:microsoft.com/office/officeart/2005/8/layout/hierarchy2"/>
    <dgm:cxn modelId="{9D41BE95-2B21-4737-B78B-7568D6B870CA}" type="presParOf" srcId="{269EF3E8-6CD3-4F22-A782-CB2F059882B6}" destId="{DD96DF4A-5A14-4FF5-AA2E-8F6C0FDE99B3}" srcOrd="0" destOrd="0" presId="urn:microsoft.com/office/officeart/2005/8/layout/hierarchy2"/>
    <dgm:cxn modelId="{26F294F2-AE8F-4A17-B460-91C7A3281A76}" type="presParOf" srcId="{269EF3E8-6CD3-4F22-A782-CB2F059882B6}" destId="{019D6C21-99A0-4427-A3CF-6A7F8D40A6EA}" srcOrd="1" destOrd="0" presId="urn:microsoft.com/office/officeart/2005/8/layout/hierarchy2"/>
    <dgm:cxn modelId="{71E3033C-746D-4509-8A85-825C5B45E0AC}" type="presParOf" srcId="{019D6C21-99A0-4427-A3CF-6A7F8D40A6EA}" destId="{6822B1E3-87AD-4EA4-9B45-D49D60E4B9CE}" srcOrd="0" destOrd="0" presId="urn:microsoft.com/office/officeart/2005/8/layout/hierarchy2"/>
    <dgm:cxn modelId="{D460A2C7-E88E-4D58-984D-313CD7DBA726}" type="presParOf" srcId="{6822B1E3-87AD-4EA4-9B45-D49D60E4B9CE}" destId="{A502F0A2-9ADA-4A36-B714-EDFA82B347B1}" srcOrd="0" destOrd="0" presId="urn:microsoft.com/office/officeart/2005/8/layout/hierarchy2"/>
    <dgm:cxn modelId="{8663633A-A337-463F-BABD-59B5FC4D2B64}" type="presParOf" srcId="{019D6C21-99A0-4427-A3CF-6A7F8D40A6EA}" destId="{722A62D8-7D29-4B5E-ACF9-E7DEF743421E}" srcOrd="1" destOrd="0" presId="urn:microsoft.com/office/officeart/2005/8/layout/hierarchy2"/>
    <dgm:cxn modelId="{F3E4968F-0E94-42F3-871B-81EE4C43909A}" type="presParOf" srcId="{722A62D8-7D29-4B5E-ACF9-E7DEF743421E}" destId="{93197F2B-A991-427D-9856-ECD4341F4497}" srcOrd="0" destOrd="0" presId="urn:microsoft.com/office/officeart/2005/8/layout/hierarchy2"/>
    <dgm:cxn modelId="{1E3C9DB6-B9BB-4247-A9B0-29C978893B0E}" type="presParOf" srcId="{722A62D8-7D29-4B5E-ACF9-E7DEF743421E}" destId="{B18009AE-CB01-4526-B341-203EC4ACD3B8}" srcOrd="1" destOrd="0" presId="urn:microsoft.com/office/officeart/2005/8/layout/hierarchy2"/>
    <dgm:cxn modelId="{D75575DF-A29E-4500-9781-945ACE85828E}" type="presParOf" srcId="{019D6C21-99A0-4427-A3CF-6A7F8D40A6EA}" destId="{B085B6A2-CE83-4FAC-98AB-B6E14E37A1CE}" srcOrd="2" destOrd="0" presId="urn:microsoft.com/office/officeart/2005/8/layout/hierarchy2"/>
    <dgm:cxn modelId="{0FAC5AE3-0E0B-4618-821D-EC55E8BFDDDD}" type="presParOf" srcId="{B085B6A2-CE83-4FAC-98AB-B6E14E37A1CE}" destId="{F4AE2BFB-380F-46D4-8398-E978FEC6821F}" srcOrd="0" destOrd="0" presId="urn:microsoft.com/office/officeart/2005/8/layout/hierarchy2"/>
    <dgm:cxn modelId="{D30D57B1-2A19-46A0-BB4D-93674E388EF3}" type="presParOf" srcId="{019D6C21-99A0-4427-A3CF-6A7F8D40A6EA}" destId="{82C309D6-C1AC-40CF-8A5E-31191EA3B2E8}" srcOrd="3" destOrd="0" presId="urn:microsoft.com/office/officeart/2005/8/layout/hierarchy2"/>
    <dgm:cxn modelId="{56D286B2-60A2-408C-B2FB-F868F13A4A01}" type="presParOf" srcId="{82C309D6-C1AC-40CF-8A5E-31191EA3B2E8}" destId="{5636F4E6-F73E-42F2-8714-3AB2A2B8604C}" srcOrd="0" destOrd="0" presId="urn:microsoft.com/office/officeart/2005/8/layout/hierarchy2"/>
    <dgm:cxn modelId="{1A856990-F08A-46FC-A637-B33FE6D486D0}" type="presParOf" srcId="{82C309D6-C1AC-40CF-8A5E-31191EA3B2E8}" destId="{DB4F5CF1-EF13-49D7-911D-CC9787BDDC5A}" srcOrd="1" destOrd="0" presId="urn:microsoft.com/office/officeart/2005/8/layout/hierarchy2"/>
    <dgm:cxn modelId="{9584F6BD-BA56-4938-8F64-232FF00D712F}" type="presParOf" srcId="{E63DBCA5-50A1-4DD8-AC40-FA1E2ADE2DAF}" destId="{F1323192-62A6-4498-BD42-A66582C61712}" srcOrd="4" destOrd="0" presId="urn:microsoft.com/office/officeart/2005/8/layout/hierarchy2"/>
    <dgm:cxn modelId="{A5E16A55-E1BC-436B-9173-F1ADCE6B2323}" type="presParOf" srcId="{F1323192-62A6-4498-BD42-A66582C61712}" destId="{7E5DC5B3-8A24-4B6C-B03F-48700D92374C}" srcOrd="0" destOrd="0" presId="urn:microsoft.com/office/officeart/2005/8/layout/hierarchy2"/>
    <dgm:cxn modelId="{97A838CC-535C-482E-8A6B-1DC5DFDE9818}" type="presParOf" srcId="{E63DBCA5-50A1-4DD8-AC40-FA1E2ADE2DAF}" destId="{06C1ED09-36DC-4372-9FAE-CCAC2240070B}" srcOrd="5" destOrd="0" presId="urn:microsoft.com/office/officeart/2005/8/layout/hierarchy2"/>
    <dgm:cxn modelId="{C395946D-5656-464E-AE6C-E18CFC2E3E89}" type="presParOf" srcId="{06C1ED09-36DC-4372-9FAE-CCAC2240070B}" destId="{08033B2F-67D1-4477-BA2C-72B74DDDA5DF}" srcOrd="0" destOrd="0" presId="urn:microsoft.com/office/officeart/2005/8/layout/hierarchy2"/>
    <dgm:cxn modelId="{514A6D2A-5293-4CF4-A5E8-0F1C5D2AFC68}" type="presParOf" srcId="{06C1ED09-36DC-4372-9FAE-CCAC2240070B}" destId="{2DF1D8B0-A501-4DA1-A216-BC0A69A36CA3}" srcOrd="1" destOrd="0" presId="urn:microsoft.com/office/officeart/2005/8/layout/hierarchy2"/>
    <dgm:cxn modelId="{9EB6A193-E1B5-4B5D-8A46-57E5E870C74E}" type="presParOf" srcId="{2DF1D8B0-A501-4DA1-A216-BC0A69A36CA3}" destId="{84FF6B23-0BAE-4D9E-BC90-C701A5C219DA}" srcOrd="0" destOrd="0" presId="urn:microsoft.com/office/officeart/2005/8/layout/hierarchy2"/>
    <dgm:cxn modelId="{E277A267-30D8-4D65-ACEC-DD28C3E535FA}" type="presParOf" srcId="{84FF6B23-0BAE-4D9E-BC90-C701A5C219DA}" destId="{2D5E8CF0-05EE-4B72-9F35-9AFEE753B2EC}" srcOrd="0" destOrd="0" presId="urn:microsoft.com/office/officeart/2005/8/layout/hierarchy2"/>
    <dgm:cxn modelId="{5AAC5D4B-674C-4C00-A257-BD46C29E9EAB}" type="presParOf" srcId="{2DF1D8B0-A501-4DA1-A216-BC0A69A36CA3}" destId="{EF8736AE-789D-4259-B560-7DAB6AF4ACF5}" srcOrd="1" destOrd="0" presId="urn:microsoft.com/office/officeart/2005/8/layout/hierarchy2"/>
    <dgm:cxn modelId="{DBC191B9-972A-4C1E-B1D3-A81868941068}" type="presParOf" srcId="{EF8736AE-789D-4259-B560-7DAB6AF4ACF5}" destId="{FC422C7E-EF06-4E98-B350-8BF8247A3F2A}" srcOrd="0" destOrd="0" presId="urn:microsoft.com/office/officeart/2005/8/layout/hierarchy2"/>
    <dgm:cxn modelId="{C688BFF2-3DE2-4EB2-BBE2-89A4B03CF3C3}" type="presParOf" srcId="{EF8736AE-789D-4259-B560-7DAB6AF4ACF5}" destId="{5BB8C77D-136E-4FA8-9F0B-00F2E2F3877E}" srcOrd="1" destOrd="0" presId="urn:microsoft.com/office/officeart/2005/8/layout/hierarchy2"/>
    <dgm:cxn modelId="{B1D59F44-7535-4969-9965-7F0B8473FB70}" type="presParOf" srcId="{2DF1D8B0-A501-4DA1-A216-BC0A69A36CA3}" destId="{8A0C7F6B-F946-43A7-80FA-C325D8832297}" srcOrd="2" destOrd="0" presId="urn:microsoft.com/office/officeart/2005/8/layout/hierarchy2"/>
    <dgm:cxn modelId="{D35C19A8-8219-452F-9B8E-173DB7D86EAF}" type="presParOf" srcId="{8A0C7F6B-F946-43A7-80FA-C325D8832297}" destId="{2C954FD2-A1A7-4925-9D52-DE2779D88388}" srcOrd="0" destOrd="0" presId="urn:microsoft.com/office/officeart/2005/8/layout/hierarchy2"/>
    <dgm:cxn modelId="{E910C3B8-75C7-44E9-A5F2-68F8BBA4ED77}" type="presParOf" srcId="{2DF1D8B0-A501-4DA1-A216-BC0A69A36CA3}" destId="{EEA6B79A-4960-4CE7-A98D-A270F30D5238}" srcOrd="3" destOrd="0" presId="urn:microsoft.com/office/officeart/2005/8/layout/hierarchy2"/>
    <dgm:cxn modelId="{5199412E-92D2-4F0A-B3E9-727E2AFCC70B}" type="presParOf" srcId="{EEA6B79A-4960-4CE7-A98D-A270F30D5238}" destId="{C7FD616C-C164-4341-87B9-14F3F4AB1F56}" srcOrd="0" destOrd="0" presId="urn:microsoft.com/office/officeart/2005/8/layout/hierarchy2"/>
    <dgm:cxn modelId="{943B2792-B9DC-49CF-8D86-73F2E8259292}" type="presParOf" srcId="{EEA6B79A-4960-4CE7-A98D-A270F30D5238}" destId="{66A5DA84-828F-4632-BF7E-6397F73F306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E94C2-157E-44D0-AB94-C07FC663BCA0}">
      <dsp:nvSpPr>
        <dsp:cNvPr id="0" name=""/>
        <dsp:cNvSpPr/>
      </dsp:nvSpPr>
      <dsp:spPr>
        <a:xfrm>
          <a:off x="367917" y="1947779"/>
          <a:ext cx="1976673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Clustering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241" y="1976103"/>
        <a:ext cx="1920025" cy="910404"/>
      </dsp:txXfrm>
    </dsp:sp>
    <dsp:sp modelId="{E30C445F-8375-435E-992C-EC2C1982029C}">
      <dsp:nvSpPr>
        <dsp:cNvPr id="0" name=""/>
        <dsp:cNvSpPr/>
      </dsp:nvSpPr>
      <dsp:spPr>
        <a:xfrm rot="17500715">
          <a:off x="1684250" y="1442147"/>
          <a:ext cx="20943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09432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79053" y="1405851"/>
        <a:ext cx="104716" cy="104716"/>
      </dsp:txXfrm>
    </dsp:sp>
    <dsp:sp modelId="{AD2753BE-E7D2-48CB-83E0-D690661F3AEC}">
      <dsp:nvSpPr>
        <dsp:cNvPr id="0" name=""/>
        <dsp:cNvSpPr/>
      </dsp:nvSpPr>
      <dsp:spPr>
        <a:xfrm>
          <a:off x="3118232" y="158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Density based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6556" y="29911"/>
        <a:ext cx="1877456" cy="910404"/>
      </dsp:txXfrm>
    </dsp:sp>
    <dsp:sp modelId="{DA624776-4A24-427E-B088-274625C2B4BC}">
      <dsp:nvSpPr>
        <dsp:cNvPr id="0" name=""/>
        <dsp:cNvSpPr/>
      </dsp:nvSpPr>
      <dsp:spPr>
        <a:xfrm>
          <a:off x="5052336" y="469051"/>
          <a:ext cx="77364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73641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9816" y="465772"/>
        <a:ext cx="38682" cy="38682"/>
      </dsp:txXfrm>
    </dsp:sp>
    <dsp:sp modelId="{82E30D3A-5403-4636-8A2E-5ABD7B407AB3}">
      <dsp:nvSpPr>
        <dsp:cNvPr id="0" name=""/>
        <dsp:cNvSpPr/>
      </dsp:nvSpPr>
      <dsp:spPr>
        <a:xfrm>
          <a:off x="5825978" y="158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DBSCAN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4302" y="29911"/>
        <a:ext cx="1877456" cy="910404"/>
      </dsp:txXfrm>
    </dsp:sp>
    <dsp:sp modelId="{3117881E-3DB9-4D42-8D04-3580711BECB7}">
      <dsp:nvSpPr>
        <dsp:cNvPr id="0" name=""/>
        <dsp:cNvSpPr/>
      </dsp:nvSpPr>
      <dsp:spPr>
        <a:xfrm rot="20413970">
          <a:off x="2320370" y="2276230"/>
          <a:ext cx="82208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22083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10859" y="2271740"/>
        <a:ext cx="41104" cy="41104"/>
      </dsp:txXfrm>
    </dsp:sp>
    <dsp:sp modelId="{DD96DF4A-5A14-4FF5-AA2E-8F6C0FDE99B3}">
      <dsp:nvSpPr>
        <dsp:cNvPr id="0" name=""/>
        <dsp:cNvSpPr/>
      </dsp:nvSpPr>
      <dsp:spPr>
        <a:xfrm>
          <a:off x="3118232" y="1669752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Distance based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6556" y="1698076"/>
        <a:ext cx="1877456" cy="910404"/>
      </dsp:txXfrm>
    </dsp:sp>
    <dsp:sp modelId="{6822B1E3-87AD-4EA4-9B45-D49D60E4B9CE}">
      <dsp:nvSpPr>
        <dsp:cNvPr id="0" name=""/>
        <dsp:cNvSpPr/>
      </dsp:nvSpPr>
      <dsp:spPr>
        <a:xfrm rot="19457599">
          <a:off x="4962786" y="1859189"/>
          <a:ext cx="95274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5274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5339" y="1851432"/>
        <a:ext cx="47637" cy="47637"/>
      </dsp:txXfrm>
    </dsp:sp>
    <dsp:sp modelId="{93197F2B-A991-427D-9856-ECD4341F4497}">
      <dsp:nvSpPr>
        <dsp:cNvPr id="0" name=""/>
        <dsp:cNvSpPr/>
      </dsp:nvSpPr>
      <dsp:spPr>
        <a:xfrm>
          <a:off x="5825978" y="111369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K-means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4302" y="1142021"/>
        <a:ext cx="1877456" cy="910404"/>
      </dsp:txXfrm>
    </dsp:sp>
    <dsp:sp modelId="{B085B6A2-CE83-4FAC-98AB-B6E14E37A1CE}">
      <dsp:nvSpPr>
        <dsp:cNvPr id="0" name=""/>
        <dsp:cNvSpPr/>
      </dsp:nvSpPr>
      <dsp:spPr>
        <a:xfrm rot="2142401">
          <a:off x="4962786" y="2415243"/>
          <a:ext cx="95274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5274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5339" y="2407487"/>
        <a:ext cx="47637" cy="47637"/>
      </dsp:txXfrm>
    </dsp:sp>
    <dsp:sp modelId="{5636F4E6-F73E-42F2-8714-3AB2A2B8604C}">
      <dsp:nvSpPr>
        <dsp:cNvPr id="0" name=""/>
        <dsp:cNvSpPr/>
      </dsp:nvSpPr>
      <dsp:spPr>
        <a:xfrm>
          <a:off x="5825978" y="222580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Meanshift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4302" y="2254131"/>
        <a:ext cx="1877456" cy="910404"/>
      </dsp:txXfrm>
    </dsp:sp>
    <dsp:sp modelId="{F1323192-62A6-4498-BD42-A66582C61712}">
      <dsp:nvSpPr>
        <dsp:cNvPr id="0" name=""/>
        <dsp:cNvSpPr/>
      </dsp:nvSpPr>
      <dsp:spPr>
        <a:xfrm rot="4099285">
          <a:off x="1684250" y="3388340"/>
          <a:ext cx="209432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09432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79053" y="3352044"/>
        <a:ext cx="104716" cy="104716"/>
      </dsp:txXfrm>
    </dsp:sp>
    <dsp:sp modelId="{08033B2F-67D1-4477-BA2C-72B74DDDA5DF}">
      <dsp:nvSpPr>
        <dsp:cNvPr id="0" name=""/>
        <dsp:cNvSpPr/>
      </dsp:nvSpPr>
      <dsp:spPr>
        <a:xfrm>
          <a:off x="3118232" y="3893972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Graph based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6556" y="3922296"/>
        <a:ext cx="1877456" cy="910404"/>
      </dsp:txXfrm>
    </dsp:sp>
    <dsp:sp modelId="{84FF6B23-0BAE-4D9E-BC90-C701A5C219DA}">
      <dsp:nvSpPr>
        <dsp:cNvPr id="0" name=""/>
        <dsp:cNvSpPr/>
      </dsp:nvSpPr>
      <dsp:spPr>
        <a:xfrm rot="19457599">
          <a:off x="4962786" y="4083408"/>
          <a:ext cx="95274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5274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5339" y="4075652"/>
        <a:ext cx="47637" cy="47637"/>
      </dsp:txXfrm>
    </dsp:sp>
    <dsp:sp modelId="{FC422C7E-EF06-4E98-B350-8BF8247A3F2A}">
      <dsp:nvSpPr>
        <dsp:cNvPr id="0" name=""/>
        <dsp:cNvSpPr/>
      </dsp:nvSpPr>
      <dsp:spPr>
        <a:xfrm>
          <a:off x="5825978" y="333791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Ncut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4302" y="3366241"/>
        <a:ext cx="1877456" cy="910404"/>
      </dsp:txXfrm>
    </dsp:sp>
    <dsp:sp modelId="{8A0C7F6B-F946-43A7-80FA-C325D8832297}">
      <dsp:nvSpPr>
        <dsp:cNvPr id="0" name=""/>
        <dsp:cNvSpPr/>
      </dsp:nvSpPr>
      <dsp:spPr>
        <a:xfrm rot="2142401">
          <a:off x="4962786" y="4639463"/>
          <a:ext cx="95274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52742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15339" y="4631707"/>
        <a:ext cx="47637" cy="47637"/>
      </dsp:txXfrm>
    </dsp:sp>
    <dsp:sp modelId="{C7FD616C-C164-4341-87B9-14F3F4AB1F56}">
      <dsp:nvSpPr>
        <dsp:cNvPr id="0" name=""/>
        <dsp:cNvSpPr/>
      </dsp:nvSpPr>
      <dsp:spPr>
        <a:xfrm>
          <a:off x="5825978" y="445002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Rcut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54302" y="4478351"/>
        <a:ext cx="1877456" cy="9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C91E-9E38-4E02-8BCA-F63EEC198F3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F4D7-2BD0-4281-AAF5-714A2780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4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156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21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93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61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65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2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83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031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99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80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19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76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69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4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79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406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60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59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45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773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9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25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49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911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6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10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33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858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094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8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8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7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9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94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5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2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72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2021/5/10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5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68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8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26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1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2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7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3"/>
            <a:ext cx="1224136" cy="12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6412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2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60.png"/><Relationship Id="rId21" Type="http://schemas.openxmlformats.org/officeDocument/2006/relationships/image" Target="../media/image70.png"/><Relationship Id="rId7" Type="http://schemas.openxmlformats.org/officeDocument/2006/relationships/image" Target="../media/image6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tmp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sv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fuzhiqiang1230/DLRRP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264229" y="1674675"/>
            <a:ext cx="7950925" cy="2431869"/>
            <a:chOff x="3124200" y="1615780"/>
            <a:chExt cx="6337162" cy="2431869"/>
          </a:xfrm>
        </p:grpSpPr>
        <p:sp>
          <p:nvSpPr>
            <p:cNvPr id="25" name="文本框 24"/>
            <p:cNvSpPr txBox="1"/>
            <p:nvPr/>
          </p:nvSpPr>
          <p:spPr>
            <a:xfrm>
              <a:off x="3181212" y="1615780"/>
              <a:ext cx="62801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cs typeface="+mn-ea"/>
                  <a:sym typeface="+mn-lt"/>
                </a:rPr>
                <a:t>Double low-rank representation with projection distance penalty for clustering</a:t>
              </a:r>
              <a:endParaRPr lang="zh-CN" altLang="en-US" sz="3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24200" y="3584039"/>
              <a:ext cx="59436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124200" y="3647539"/>
              <a:ext cx="5943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472C4"/>
                  </a:solidFill>
                  <a:cs typeface="+mn-ea"/>
                  <a:sym typeface="+mn-lt"/>
                </a:rPr>
                <a:t>Zhiqiang Fu, Yao Zhao, </a:t>
              </a:r>
              <a:r>
                <a:rPr lang="en-US" altLang="zh-CN" sz="2000" b="1" dirty="0" err="1">
                  <a:solidFill>
                    <a:srgbClr val="4472C4"/>
                  </a:solidFill>
                  <a:cs typeface="+mn-ea"/>
                  <a:sym typeface="+mn-lt"/>
                </a:rPr>
                <a:t>Dongxia</a:t>
              </a:r>
              <a:r>
                <a:rPr lang="en-US" altLang="zh-CN" sz="2000" b="1" dirty="0">
                  <a:solidFill>
                    <a:srgbClr val="4472C4"/>
                  </a:solidFill>
                  <a:cs typeface="+mn-ea"/>
                  <a:sym typeface="+mn-lt"/>
                </a:rPr>
                <a:t> Chang, </a:t>
              </a:r>
              <a:r>
                <a:rPr lang="en-US" altLang="zh-CN" sz="2000" b="1" dirty="0" err="1">
                  <a:solidFill>
                    <a:srgbClr val="4472C4"/>
                  </a:solidFill>
                  <a:cs typeface="+mn-ea"/>
                  <a:sym typeface="+mn-lt"/>
                </a:rPr>
                <a:t>Xingxing</a:t>
              </a:r>
              <a:r>
                <a:rPr lang="en-US" altLang="zh-CN" sz="2000" b="1" dirty="0">
                  <a:solidFill>
                    <a:srgbClr val="4472C4"/>
                  </a:solidFill>
                  <a:cs typeface="+mn-ea"/>
                  <a:sym typeface="+mn-lt"/>
                </a:rPr>
                <a:t> Zhang, </a:t>
              </a:r>
              <a:r>
                <a:rPr lang="en-US" altLang="zh-CN" sz="2000" b="1" dirty="0" err="1">
                  <a:solidFill>
                    <a:srgbClr val="4472C4"/>
                  </a:solidFill>
                  <a:cs typeface="+mn-ea"/>
                  <a:sym typeface="+mn-lt"/>
                </a:rPr>
                <a:t>Yiming</a:t>
              </a:r>
              <a:r>
                <a:rPr lang="en-US" altLang="zh-CN" sz="2000" b="1" dirty="0">
                  <a:solidFill>
                    <a:srgbClr val="4472C4"/>
                  </a:solidFill>
                  <a:cs typeface="+mn-ea"/>
                  <a:sym typeface="+mn-lt"/>
                </a:rPr>
                <a:t> Wang</a:t>
              </a:r>
              <a:endParaRPr lang="en-US" sz="2000" b="1" dirty="0">
                <a:solidFill>
                  <a:srgbClr val="4472C4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B96E21-5F03-430B-A1FA-CB3134B56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79" y="5552735"/>
            <a:ext cx="1057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154F97-CCB5-42C0-9BB1-2A9420A89AFE}"/>
              </a:ext>
            </a:extLst>
          </p:cNvPr>
          <p:cNvSpPr txBox="1"/>
          <p:nvPr/>
        </p:nvSpPr>
        <p:spPr>
          <a:xfrm>
            <a:off x="1905640" y="4259995"/>
            <a:ext cx="7950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362A5"/>
                </a:solidFill>
                <a:cs typeface="+mn-ea"/>
                <a:sym typeface="+mn-lt"/>
              </a:rPr>
              <a:t>Institute of Information Science, Beijing </a:t>
            </a:r>
            <a:r>
              <a:rPr lang="en-US" altLang="zh-CN" b="1" dirty="0" err="1">
                <a:solidFill>
                  <a:srgbClr val="5362A5"/>
                </a:solidFill>
                <a:cs typeface="+mn-ea"/>
                <a:sym typeface="+mn-lt"/>
              </a:rPr>
              <a:t>Jiaotong</a:t>
            </a:r>
            <a:r>
              <a:rPr lang="en-US" altLang="zh-CN" b="1" dirty="0">
                <a:solidFill>
                  <a:srgbClr val="5362A5"/>
                </a:solidFill>
                <a:cs typeface="+mn-ea"/>
                <a:sym typeface="+mn-lt"/>
              </a:rPr>
              <a:t> University</a:t>
            </a:r>
          </a:p>
          <a:p>
            <a:r>
              <a:rPr lang="en-US" b="1" dirty="0">
                <a:solidFill>
                  <a:srgbClr val="5362A5"/>
                </a:solidFill>
                <a:cs typeface="+mn-ea"/>
                <a:sym typeface="+mn-lt"/>
              </a:rPr>
              <a:t>Beijing Key Laboratory of Advanced Information Science and Network Technology</a:t>
            </a:r>
          </a:p>
          <a:p>
            <a:r>
              <a:rPr lang="en-US" b="1" dirty="0">
                <a:solidFill>
                  <a:srgbClr val="5362A5"/>
                </a:solidFill>
                <a:cs typeface="+mn-ea"/>
                <a:sym typeface="+mn-lt"/>
              </a:rPr>
              <a:t>Department of Computer Science and Technology, Tsinghua University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05EA9D-056F-4AAA-BEA7-360144CBDFA6}"/>
              </a:ext>
            </a:extLst>
          </p:cNvPr>
          <p:cNvSpPr txBox="1"/>
          <p:nvPr/>
        </p:nvSpPr>
        <p:spPr>
          <a:xfrm>
            <a:off x="7781365" y="5491894"/>
            <a:ext cx="1541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4472C4"/>
                </a:solidFill>
                <a:cs typeface="+mn-ea"/>
                <a:sym typeface="+mn-lt"/>
              </a:rPr>
              <a:t>Supported by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1014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 model: Low-rank representation (LRR)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/>
              <p:nvPr/>
            </p:nvSpPr>
            <p:spPr>
              <a:xfrm>
                <a:off x="618341" y="1095733"/>
                <a:ext cx="10877466" cy="1512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the noiseless data, the  LRR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lim>
                      </m:limLow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||</m:t>
                    </m:r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𝒁</m:t>
                    </m:r>
                    <m:r>
                      <m:rPr>
                        <m:lit/>
                      </m:rP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the nuclear norm 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𝒁</m:t>
                    </m:r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1095733"/>
                <a:ext cx="10877466" cy="1512722"/>
              </a:xfrm>
              <a:prstGeom prst="rect">
                <a:avLst/>
              </a:prstGeom>
              <a:blipFill>
                <a:blip r:embed="rId3"/>
                <a:stretch>
                  <a:fillRect l="-1120" t="-4435" b="-10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8" name="图片 387" descr="形状&#10;&#10;中度可信度描述已自动生成">
            <a:extLst>
              <a:ext uri="{FF2B5EF4-FFF2-40B4-BE49-F238E27FC236}">
                <a16:creationId xmlns:a16="http://schemas.microsoft.com/office/drawing/2014/main" id="{9C83BB16-261C-4D91-9D2D-06739F257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1" y="4013296"/>
            <a:ext cx="3751300" cy="2662016"/>
          </a:xfrm>
          <a:prstGeom prst="rect">
            <a:avLst/>
          </a:prstGeom>
        </p:spPr>
      </p:pic>
      <p:pic>
        <p:nvPicPr>
          <p:cNvPr id="392" name="图片 391">
            <a:extLst>
              <a:ext uri="{FF2B5EF4-FFF2-40B4-BE49-F238E27FC236}">
                <a16:creationId xmlns:a16="http://schemas.microsoft.com/office/drawing/2014/main" id="{8EE55006-605D-4643-9943-BAD3CB6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72" y="4128834"/>
            <a:ext cx="3762796" cy="2662016"/>
          </a:xfrm>
          <a:prstGeom prst="rect">
            <a:avLst/>
          </a:prstGeom>
        </p:spPr>
      </p:pic>
      <p:pic>
        <p:nvPicPr>
          <p:cNvPr id="393" name="图片 392">
            <a:extLst>
              <a:ext uri="{FF2B5EF4-FFF2-40B4-BE49-F238E27FC236}">
                <a16:creationId xmlns:a16="http://schemas.microsoft.com/office/drawing/2014/main" id="{2C9A6C84-5789-4FF7-8AF4-56660123D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228" y="4132641"/>
            <a:ext cx="3381812" cy="265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EDBB50AE-C7F5-453C-8431-C0A523D3B7AD}"/>
                  </a:ext>
                </a:extLst>
              </p:cNvPr>
              <p:cNvSpPr txBox="1"/>
              <p:nvPr/>
            </p:nvSpPr>
            <p:spPr>
              <a:xfrm>
                <a:off x="671309" y="2635945"/>
                <a:ext cx="10877466" cy="1081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ea typeface="微软雅黑" panose="020B0503020204020204" pitchFamily="34" charset="-122"/>
                  </a:rPr>
                  <a:t>For data with noise i.e.,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a matrix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𝑬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introduced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lim>
                      </m:limLow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𝝀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EDBB50AE-C7F5-453C-8431-C0A523D3B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09" y="2635945"/>
                <a:ext cx="10877466" cy="1081835"/>
              </a:xfrm>
              <a:prstGeom prst="rect">
                <a:avLst/>
              </a:prstGeom>
              <a:blipFill>
                <a:blip r:embed="rId7"/>
                <a:stretch>
                  <a:fillRect l="-1121" t="-6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8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25A3C2-6B64-4028-A4DF-AFAF30EE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64" y="1513671"/>
            <a:ext cx="8533830" cy="44576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E2874F2-4F2D-4A0A-B7B2-4B7A3E74BAF8}"/>
              </a:ext>
            </a:extLst>
          </p:cNvPr>
          <p:cNvSpPr txBox="1"/>
          <p:nvPr/>
        </p:nvSpPr>
        <p:spPr>
          <a:xfrm>
            <a:off x="1884468" y="539570"/>
            <a:ext cx="1014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 model: LRR</a:t>
            </a:r>
          </a:p>
        </p:txBody>
      </p:sp>
    </p:spTree>
    <p:extLst>
      <p:ext uri="{BB962C8B-B14F-4D97-AF65-F5344CB8AC3E}">
        <p14:creationId xmlns:p14="http://schemas.microsoft.com/office/powerpoint/2010/main" val="38383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8F6368-0B56-44C7-A00F-08B69E7E3B7B}"/>
                  </a:ext>
                </a:extLst>
              </p:cNvPr>
              <p:cNvSpPr txBox="1"/>
              <p:nvPr/>
            </p:nvSpPr>
            <p:spPr>
              <a:xfrm>
                <a:off x="466507" y="1349095"/>
                <a:ext cx="10334843" cy="1859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given noiseless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it is sampled from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independent subspaces.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be decomposed by skinny SVD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8F6368-0B56-44C7-A00F-08B69E7E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07" y="1349095"/>
                <a:ext cx="10334843" cy="1859933"/>
              </a:xfrm>
              <a:prstGeom prst="rect">
                <a:avLst/>
              </a:prstGeom>
              <a:blipFill>
                <a:blip r:embed="rId3"/>
                <a:stretch>
                  <a:fillRect l="-1239" t="-2295" r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2" name="文本框 451">
            <a:extLst>
              <a:ext uri="{FF2B5EF4-FFF2-40B4-BE49-F238E27FC236}">
                <a16:creationId xmlns:a16="http://schemas.microsoft.com/office/drawing/2014/main" id="{1005A68B-87B0-4448-A53E-3644357F786F}"/>
              </a:ext>
            </a:extLst>
          </p:cNvPr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 model: Double Low-rank representation (DLRR)</a:t>
            </a:r>
          </a:p>
        </p:txBody>
      </p:sp>
      <p:sp>
        <p:nvSpPr>
          <p:cNvPr id="571" name="标注: 弯曲线形 570">
            <a:extLst>
              <a:ext uri="{FF2B5EF4-FFF2-40B4-BE49-F238E27FC236}">
                <a16:creationId xmlns:a16="http://schemas.microsoft.com/office/drawing/2014/main" id="{C21EBBC2-3818-4732-92B9-ABD908BBEE8B}"/>
              </a:ext>
            </a:extLst>
          </p:cNvPr>
          <p:cNvSpPr/>
          <p:nvPr/>
        </p:nvSpPr>
        <p:spPr>
          <a:xfrm>
            <a:off x="5364566" y="2735795"/>
            <a:ext cx="538724" cy="424494"/>
          </a:xfrm>
          <a:prstGeom prst="borderCallout2">
            <a:avLst>
              <a:gd name="adj1" fmla="val 18750"/>
              <a:gd name="adj2" fmla="val -8333"/>
              <a:gd name="adj3" fmla="val 14295"/>
              <a:gd name="adj4" fmla="val -19024"/>
              <a:gd name="adj5" fmla="val 405650"/>
              <a:gd name="adj6" fmla="val -721044"/>
            </a:avLst>
          </a:prstGeom>
          <a:noFill/>
          <a:ln w="25400">
            <a:solidFill>
              <a:srgbClr val="FF0000"/>
            </a:solidFill>
            <a:headEnd type="none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2" name="标注: 弯曲线形 571">
            <a:extLst>
              <a:ext uri="{FF2B5EF4-FFF2-40B4-BE49-F238E27FC236}">
                <a16:creationId xmlns:a16="http://schemas.microsoft.com/office/drawing/2014/main" id="{C9A7C31E-7144-4F66-B37B-CAF213FFF0F7}"/>
              </a:ext>
            </a:extLst>
          </p:cNvPr>
          <p:cNvSpPr/>
          <p:nvPr/>
        </p:nvSpPr>
        <p:spPr>
          <a:xfrm rot="10800000">
            <a:off x="6234471" y="2693326"/>
            <a:ext cx="529103" cy="5640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6573"/>
              <a:gd name="adj6" fmla="val -395181"/>
            </a:avLst>
          </a:prstGeom>
          <a:noFill/>
          <a:ln w="25400">
            <a:solidFill>
              <a:srgbClr val="FF0000"/>
            </a:solidFill>
            <a:headEnd type="none"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4" name="组合 573">
            <a:extLst>
              <a:ext uri="{FF2B5EF4-FFF2-40B4-BE49-F238E27FC236}">
                <a16:creationId xmlns:a16="http://schemas.microsoft.com/office/drawing/2014/main" id="{EDC52529-8756-4C97-9A63-43646C4EB371}"/>
              </a:ext>
            </a:extLst>
          </p:cNvPr>
          <p:cNvGrpSpPr/>
          <p:nvPr/>
        </p:nvGrpSpPr>
        <p:grpSpPr>
          <a:xfrm>
            <a:off x="6267767" y="5095420"/>
            <a:ext cx="363288" cy="367665"/>
            <a:chOff x="8599624" y="4467457"/>
            <a:chExt cx="363288" cy="367665"/>
          </a:xfrm>
        </p:grpSpPr>
        <p:grpSp>
          <p:nvGrpSpPr>
            <p:cNvPr id="825" name="组合 824">
              <a:extLst>
                <a:ext uri="{FF2B5EF4-FFF2-40B4-BE49-F238E27FC236}">
                  <a16:creationId xmlns:a16="http://schemas.microsoft.com/office/drawing/2014/main" id="{905A8578-BD88-4372-8886-26CE3DAB0BFD}"/>
                </a:ext>
              </a:extLst>
            </p:cNvPr>
            <p:cNvGrpSpPr/>
            <p:nvPr/>
          </p:nvGrpSpPr>
          <p:grpSpPr>
            <a:xfrm>
              <a:off x="8599624" y="4467457"/>
              <a:ext cx="363288" cy="122555"/>
              <a:chOff x="7385050" y="2054106"/>
              <a:chExt cx="1581150" cy="533400"/>
            </a:xfrm>
          </p:grpSpPr>
          <p:sp>
            <p:nvSpPr>
              <p:cNvPr id="834" name="矩形 833">
                <a:extLst>
                  <a:ext uri="{FF2B5EF4-FFF2-40B4-BE49-F238E27FC236}">
                    <a16:creationId xmlns:a16="http://schemas.microsoft.com/office/drawing/2014/main" id="{B58FD7D8-6CE7-47A1-87F1-D816A298DFAB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5" name="矩形 834">
                <a:extLst>
                  <a:ext uri="{FF2B5EF4-FFF2-40B4-BE49-F238E27FC236}">
                    <a16:creationId xmlns:a16="http://schemas.microsoft.com/office/drawing/2014/main" id="{1AEE8A6C-CA04-4ABD-AD79-1D14455A8DBD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6" name="矩形 835">
                <a:extLst>
                  <a:ext uri="{FF2B5EF4-FFF2-40B4-BE49-F238E27FC236}">
                    <a16:creationId xmlns:a16="http://schemas.microsoft.com/office/drawing/2014/main" id="{56F64F4F-217F-42AB-AB91-DA17551D394F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6" name="组合 825">
              <a:extLst>
                <a:ext uri="{FF2B5EF4-FFF2-40B4-BE49-F238E27FC236}">
                  <a16:creationId xmlns:a16="http://schemas.microsoft.com/office/drawing/2014/main" id="{00604B89-7553-4B9D-A5FA-3C5C326885EC}"/>
                </a:ext>
              </a:extLst>
            </p:cNvPr>
            <p:cNvGrpSpPr/>
            <p:nvPr/>
          </p:nvGrpSpPr>
          <p:grpSpPr>
            <a:xfrm>
              <a:off x="8599624" y="4590012"/>
              <a:ext cx="363288" cy="122555"/>
              <a:chOff x="7385050" y="2054106"/>
              <a:chExt cx="1581150" cy="533400"/>
            </a:xfrm>
          </p:grpSpPr>
          <p:sp>
            <p:nvSpPr>
              <p:cNvPr id="831" name="矩形 830">
                <a:extLst>
                  <a:ext uri="{FF2B5EF4-FFF2-40B4-BE49-F238E27FC236}">
                    <a16:creationId xmlns:a16="http://schemas.microsoft.com/office/drawing/2014/main" id="{A2DF4665-F8FA-4116-8375-B11E6CD2E2EA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2" name="矩形 831">
                <a:extLst>
                  <a:ext uri="{FF2B5EF4-FFF2-40B4-BE49-F238E27FC236}">
                    <a16:creationId xmlns:a16="http://schemas.microsoft.com/office/drawing/2014/main" id="{7E0020D8-ED23-43C4-9EA0-6013134A5B2F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3" name="矩形 832">
                <a:extLst>
                  <a:ext uri="{FF2B5EF4-FFF2-40B4-BE49-F238E27FC236}">
                    <a16:creationId xmlns:a16="http://schemas.microsoft.com/office/drawing/2014/main" id="{7864EE78-CB9A-4889-9BA5-DE0C276F9FC1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7" name="组合 826">
              <a:extLst>
                <a:ext uri="{FF2B5EF4-FFF2-40B4-BE49-F238E27FC236}">
                  <a16:creationId xmlns:a16="http://schemas.microsoft.com/office/drawing/2014/main" id="{9B761E13-E746-4551-B113-91A4F4EC4B45}"/>
                </a:ext>
              </a:extLst>
            </p:cNvPr>
            <p:cNvGrpSpPr/>
            <p:nvPr/>
          </p:nvGrpSpPr>
          <p:grpSpPr>
            <a:xfrm>
              <a:off x="8599624" y="4712567"/>
              <a:ext cx="363288" cy="122555"/>
              <a:chOff x="7385050" y="2054106"/>
              <a:chExt cx="1581150" cy="533400"/>
            </a:xfrm>
          </p:grpSpPr>
          <p:sp>
            <p:nvSpPr>
              <p:cNvPr id="828" name="矩形 827">
                <a:extLst>
                  <a:ext uri="{FF2B5EF4-FFF2-40B4-BE49-F238E27FC236}">
                    <a16:creationId xmlns:a16="http://schemas.microsoft.com/office/drawing/2014/main" id="{4996E877-D832-42E4-80E3-CE86F08EB0F1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9" name="矩形 828">
                <a:extLst>
                  <a:ext uri="{FF2B5EF4-FFF2-40B4-BE49-F238E27FC236}">
                    <a16:creationId xmlns:a16="http://schemas.microsoft.com/office/drawing/2014/main" id="{05F45923-B753-45C4-993A-36ECA4F4CB66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0" name="矩形 829">
                <a:extLst>
                  <a:ext uri="{FF2B5EF4-FFF2-40B4-BE49-F238E27FC236}">
                    <a16:creationId xmlns:a16="http://schemas.microsoft.com/office/drawing/2014/main" id="{1273918D-05FB-4673-9F4A-045410F5910B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575" name="组合 574">
            <a:extLst>
              <a:ext uri="{FF2B5EF4-FFF2-40B4-BE49-F238E27FC236}">
                <a16:creationId xmlns:a16="http://schemas.microsoft.com/office/drawing/2014/main" id="{6A6DB28B-8677-41A3-829B-0DE98E956D4C}"/>
              </a:ext>
            </a:extLst>
          </p:cNvPr>
          <p:cNvGrpSpPr/>
          <p:nvPr/>
        </p:nvGrpSpPr>
        <p:grpSpPr>
          <a:xfrm>
            <a:off x="7051181" y="5097076"/>
            <a:ext cx="1091781" cy="368618"/>
            <a:chOff x="9318947" y="4467457"/>
            <a:chExt cx="1091781" cy="368618"/>
          </a:xfrm>
        </p:grpSpPr>
        <p:grpSp>
          <p:nvGrpSpPr>
            <p:cNvPr id="789" name="组合 788">
              <a:extLst>
                <a:ext uri="{FF2B5EF4-FFF2-40B4-BE49-F238E27FC236}">
                  <a16:creationId xmlns:a16="http://schemas.microsoft.com/office/drawing/2014/main" id="{72063010-E9DE-4873-9F6F-2C5331C46DF9}"/>
                </a:ext>
              </a:extLst>
            </p:cNvPr>
            <p:cNvGrpSpPr/>
            <p:nvPr/>
          </p:nvGrpSpPr>
          <p:grpSpPr>
            <a:xfrm>
              <a:off x="9318947" y="4467457"/>
              <a:ext cx="363288" cy="122555"/>
              <a:chOff x="7385050" y="2054106"/>
              <a:chExt cx="1581150" cy="533400"/>
            </a:xfrm>
          </p:grpSpPr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65EC4C4E-61DE-4205-9293-93DC593ACC83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8F99DF0B-6787-492E-A1BA-F87F3B670716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281D1BA-954F-4560-9CEA-1FD5953B875A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0" name="组合 789">
              <a:extLst>
                <a:ext uri="{FF2B5EF4-FFF2-40B4-BE49-F238E27FC236}">
                  <a16:creationId xmlns:a16="http://schemas.microsoft.com/office/drawing/2014/main" id="{1981E02F-67E9-49B0-BFDC-9E92647409DF}"/>
                </a:ext>
              </a:extLst>
            </p:cNvPr>
            <p:cNvGrpSpPr/>
            <p:nvPr/>
          </p:nvGrpSpPr>
          <p:grpSpPr>
            <a:xfrm>
              <a:off x="9318947" y="4590012"/>
              <a:ext cx="363288" cy="122555"/>
              <a:chOff x="7385050" y="2054106"/>
              <a:chExt cx="1581150" cy="533400"/>
            </a:xfrm>
          </p:grpSpPr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31CAA56A-323F-4E98-9CF2-60D54037ABE5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67B2AA39-AF36-4087-BA3F-0F7FEF4E412E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874EC640-D04B-4CEF-95FE-3BEEBB35787E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1" name="组合 790">
              <a:extLst>
                <a:ext uri="{FF2B5EF4-FFF2-40B4-BE49-F238E27FC236}">
                  <a16:creationId xmlns:a16="http://schemas.microsoft.com/office/drawing/2014/main" id="{2EC75708-A2A2-4EF6-B105-3D775FDDA6E7}"/>
                </a:ext>
              </a:extLst>
            </p:cNvPr>
            <p:cNvGrpSpPr/>
            <p:nvPr/>
          </p:nvGrpSpPr>
          <p:grpSpPr>
            <a:xfrm>
              <a:off x="9318947" y="4712567"/>
              <a:ext cx="363288" cy="122555"/>
              <a:chOff x="7385050" y="2054106"/>
              <a:chExt cx="1581150" cy="533400"/>
            </a:xfrm>
          </p:grpSpPr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DA92FB49-6B17-4B21-BA71-D2F6C503842F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6DA18476-6837-4963-84A2-E742571213EA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903A3F4F-77AB-424D-BA22-15B16CB6BC11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2" name="组合 791">
              <a:extLst>
                <a:ext uri="{FF2B5EF4-FFF2-40B4-BE49-F238E27FC236}">
                  <a16:creationId xmlns:a16="http://schemas.microsoft.com/office/drawing/2014/main" id="{4D2289D8-4F47-4371-9F68-E8123966E3B0}"/>
                </a:ext>
              </a:extLst>
            </p:cNvPr>
            <p:cNvGrpSpPr/>
            <p:nvPr/>
          </p:nvGrpSpPr>
          <p:grpSpPr>
            <a:xfrm>
              <a:off x="9684152" y="4467518"/>
              <a:ext cx="363288" cy="122555"/>
              <a:chOff x="7385050" y="2054106"/>
              <a:chExt cx="1581150" cy="533400"/>
            </a:xfrm>
          </p:grpSpPr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D7521D83-554F-4893-AD40-BBC34925E5E0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9DEC0923-73BC-45FE-B937-79A1653C37F0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2E8BF06-2446-47E9-B735-716487A7DE28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3" name="组合 792">
              <a:extLst>
                <a:ext uri="{FF2B5EF4-FFF2-40B4-BE49-F238E27FC236}">
                  <a16:creationId xmlns:a16="http://schemas.microsoft.com/office/drawing/2014/main" id="{6AF49ED1-9D32-4BAC-A9D2-46B26247F623}"/>
                </a:ext>
              </a:extLst>
            </p:cNvPr>
            <p:cNvGrpSpPr/>
            <p:nvPr/>
          </p:nvGrpSpPr>
          <p:grpSpPr>
            <a:xfrm>
              <a:off x="9684152" y="4590073"/>
              <a:ext cx="363288" cy="122555"/>
              <a:chOff x="7385050" y="2054106"/>
              <a:chExt cx="1581150" cy="533400"/>
            </a:xfrm>
          </p:grpSpPr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3BE741DB-5BF4-498F-AB65-B229DE3F0FA0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4D497D19-12B8-4040-9CFB-60D31D475AE7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5A7AB369-6A15-4096-8E4C-A07A2DCCD7EC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99BCD2E5-DDB5-427C-8A01-315C4CF3AA28}"/>
                </a:ext>
              </a:extLst>
            </p:cNvPr>
            <p:cNvGrpSpPr/>
            <p:nvPr/>
          </p:nvGrpSpPr>
          <p:grpSpPr>
            <a:xfrm>
              <a:off x="9684152" y="4712628"/>
              <a:ext cx="363288" cy="122555"/>
              <a:chOff x="7385050" y="2054106"/>
              <a:chExt cx="1581150" cy="533400"/>
            </a:xfrm>
          </p:grpSpPr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10719052-FA46-4A6B-854F-16426ECF4311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E34A7594-3844-4C25-AE29-E1D0735818E0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379ACFFF-D415-477A-AD2E-8A5E2AD7F47A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5DB40F33-4248-4D18-ABB9-F1DE972C231E}"/>
                </a:ext>
              </a:extLst>
            </p:cNvPr>
            <p:cNvGrpSpPr/>
            <p:nvPr/>
          </p:nvGrpSpPr>
          <p:grpSpPr>
            <a:xfrm>
              <a:off x="10047440" y="4468410"/>
              <a:ext cx="363288" cy="122555"/>
              <a:chOff x="7385050" y="2054106"/>
              <a:chExt cx="1581150" cy="533400"/>
            </a:xfrm>
          </p:grpSpPr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DD28FE1D-68A1-4682-A3FC-97A9C48B4F23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5BA330B9-0D2D-4967-8DF5-00298D14A07B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D9948AEE-6881-4953-A01C-5B6FAF65ECD9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6" name="组合 795">
              <a:extLst>
                <a:ext uri="{FF2B5EF4-FFF2-40B4-BE49-F238E27FC236}">
                  <a16:creationId xmlns:a16="http://schemas.microsoft.com/office/drawing/2014/main" id="{735282BB-1325-4520-AB97-943EB90E613C}"/>
                </a:ext>
              </a:extLst>
            </p:cNvPr>
            <p:cNvGrpSpPr/>
            <p:nvPr/>
          </p:nvGrpSpPr>
          <p:grpSpPr>
            <a:xfrm>
              <a:off x="10047440" y="4590965"/>
              <a:ext cx="363288" cy="122555"/>
              <a:chOff x="7385050" y="2054106"/>
              <a:chExt cx="1581150" cy="533400"/>
            </a:xfrm>
          </p:grpSpPr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EBD1E89A-C7BA-42DE-BF6D-F62B5C30A7FD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C6241BBE-5CF7-4867-BD77-BA0128C1670B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D99C7AE-5BE8-41DC-BD7D-A323E71474AF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7" name="组合 796">
              <a:extLst>
                <a:ext uri="{FF2B5EF4-FFF2-40B4-BE49-F238E27FC236}">
                  <a16:creationId xmlns:a16="http://schemas.microsoft.com/office/drawing/2014/main" id="{BA1483CB-FAC9-4509-9F5A-6E5F28703429}"/>
                </a:ext>
              </a:extLst>
            </p:cNvPr>
            <p:cNvGrpSpPr/>
            <p:nvPr/>
          </p:nvGrpSpPr>
          <p:grpSpPr>
            <a:xfrm>
              <a:off x="10047440" y="4713520"/>
              <a:ext cx="363288" cy="122555"/>
              <a:chOff x="7385050" y="2054106"/>
              <a:chExt cx="1581150" cy="533400"/>
            </a:xfrm>
          </p:grpSpPr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60CD7352-BAAC-4F5F-8E32-9900AC833922}"/>
                  </a:ext>
                </a:extLst>
              </p:cNvPr>
              <p:cNvSpPr/>
              <p:nvPr/>
            </p:nvSpPr>
            <p:spPr>
              <a:xfrm>
                <a:off x="73850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C62875D0-6258-4F4A-8F78-BD2894E5EA28}"/>
                  </a:ext>
                </a:extLst>
              </p:cNvPr>
              <p:cNvSpPr/>
              <p:nvPr/>
            </p:nvSpPr>
            <p:spPr>
              <a:xfrm>
                <a:off x="7918450" y="2054106"/>
                <a:ext cx="53340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2FEDBF42-6830-450A-AE99-5451CEEB8D44}"/>
                  </a:ext>
                </a:extLst>
              </p:cNvPr>
              <p:cNvSpPr/>
              <p:nvPr/>
            </p:nvSpPr>
            <p:spPr>
              <a:xfrm>
                <a:off x="8451850" y="2054106"/>
                <a:ext cx="514350" cy="5334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76" name="组合 575">
            <a:extLst>
              <a:ext uri="{FF2B5EF4-FFF2-40B4-BE49-F238E27FC236}">
                <a16:creationId xmlns:a16="http://schemas.microsoft.com/office/drawing/2014/main" id="{815EEC98-57DD-47ED-8F87-EC80D5332E13}"/>
              </a:ext>
            </a:extLst>
          </p:cNvPr>
          <p:cNvGrpSpPr/>
          <p:nvPr/>
        </p:nvGrpSpPr>
        <p:grpSpPr>
          <a:xfrm>
            <a:off x="5391822" y="4336259"/>
            <a:ext cx="366205" cy="1958646"/>
            <a:chOff x="5463428" y="4530123"/>
            <a:chExt cx="366205" cy="1958646"/>
          </a:xfrm>
        </p:grpSpPr>
        <p:grpSp>
          <p:nvGrpSpPr>
            <p:cNvPr id="738" name="组合 737">
              <a:extLst>
                <a:ext uri="{FF2B5EF4-FFF2-40B4-BE49-F238E27FC236}">
                  <a16:creationId xmlns:a16="http://schemas.microsoft.com/office/drawing/2014/main" id="{010CAB26-F6AE-4FFE-B3FC-1737B157A830}"/>
                </a:ext>
              </a:extLst>
            </p:cNvPr>
            <p:cNvGrpSpPr/>
            <p:nvPr/>
          </p:nvGrpSpPr>
          <p:grpSpPr>
            <a:xfrm>
              <a:off x="5586294" y="4530123"/>
              <a:ext cx="122555" cy="1958421"/>
              <a:chOff x="7821212" y="3731240"/>
              <a:chExt cx="122555" cy="1958421"/>
            </a:xfrm>
          </p:grpSpPr>
          <p:sp>
            <p:nvSpPr>
              <p:cNvPr id="773" name="矩形 772">
                <a:extLst>
                  <a:ext uri="{FF2B5EF4-FFF2-40B4-BE49-F238E27FC236}">
                    <a16:creationId xmlns:a16="http://schemas.microsoft.com/office/drawing/2014/main" id="{0005B1B5-0686-43F6-90A1-5257D6D671F9}"/>
                  </a:ext>
                </a:extLst>
              </p:cNvPr>
              <p:cNvSpPr/>
              <p:nvPr/>
            </p:nvSpPr>
            <p:spPr>
              <a:xfrm>
                <a:off x="7821212" y="3731240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4" name="矩形 773">
                <a:extLst>
                  <a:ext uri="{FF2B5EF4-FFF2-40B4-BE49-F238E27FC236}">
                    <a16:creationId xmlns:a16="http://schemas.microsoft.com/office/drawing/2014/main" id="{41FBFE82-CE55-440E-8CC8-9BB9F8A92025}"/>
                  </a:ext>
                </a:extLst>
              </p:cNvPr>
              <p:cNvSpPr/>
              <p:nvPr/>
            </p:nvSpPr>
            <p:spPr>
              <a:xfrm>
                <a:off x="7821212" y="3853795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B40B97B8-C4D6-4903-8F29-EB8F7316F360}"/>
                  </a:ext>
                </a:extLst>
              </p:cNvPr>
              <p:cNvSpPr/>
              <p:nvPr/>
            </p:nvSpPr>
            <p:spPr>
              <a:xfrm>
                <a:off x="7821212" y="3976350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0FD238F3-CF3D-43AD-9E9F-D1A3F2B784B2}"/>
                  </a:ext>
                </a:extLst>
              </p:cNvPr>
              <p:cNvSpPr/>
              <p:nvPr/>
            </p:nvSpPr>
            <p:spPr>
              <a:xfrm>
                <a:off x="7821212" y="4096662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7E05DDD3-B8FD-4938-8D9A-C245C2012DBD}"/>
                  </a:ext>
                </a:extLst>
              </p:cNvPr>
              <p:cNvSpPr/>
              <p:nvPr/>
            </p:nvSpPr>
            <p:spPr>
              <a:xfrm>
                <a:off x="7821212" y="4220356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4E6A37B8-B0D9-4CDB-B6AE-D4F8BEFAD195}"/>
                  </a:ext>
                </a:extLst>
              </p:cNvPr>
              <p:cNvSpPr/>
              <p:nvPr/>
            </p:nvSpPr>
            <p:spPr>
              <a:xfrm>
                <a:off x="7821212" y="4342911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C86639EF-D9B4-48AF-87AF-9222952C3B62}"/>
                  </a:ext>
                </a:extLst>
              </p:cNvPr>
              <p:cNvSpPr/>
              <p:nvPr/>
            </p:nvSpPr>
            <p:spPr>
              <a:xfrm>
                <a:off x="7821212" y="4465466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D7975361-484E-4CE7-A714-5C7F776C2054}"/>
                  </a:ext>
                </a:extLst>
              </p:cNvPr>
              <p:cNvSpPr/>
              <p:nvPr/>
            </p:nvSpPr>
            <p:spPr>
              <a:xfrm>
                <a:off x="7821212" y="4590012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1BE3FE03-85E9-4AEE-BF08-220BE14A0A0E}"/>
                  </a:ext>
                </a:extLst>
              </p:cNvPr>
              <p:cNvSpPr/>
              <p:nvPr/>
            </p:nvSpPr>
            <p:spPr>
              <a:xfrm>
                <a:off x="7821212" y="4712568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4DB0674C-08D1-465F-9BE9-7FDEEC78CC31}"/>
                  </a:ext>
                </a:extLst>
              </p:cNvPr>
              <p:cNvSpPr/>
              <p:nvPr/>
            </p:nvSpPr>
            <p:spPr>
              <a:xfrm>
                <a:off x="7821212" y="4835122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83802563-6EEE-46E2-A0B1-8499B45D5F11}"/>
                  </a:ext>
                </a:extLst>
              </p:cNvPr>
              <p:cNvSpPr/>
              <p:nvPr/>
            </p:nvSpPr>
            <p:spPr>
              <a:xfrm>
                <a:off x="7821212" y="4957677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8FA5A3B-F2C6-45EB-92D3-997F1EA4256B}"/>
                  </a:ext>
                </a:extLst>
              </p:cNvPr>
              <p:cNvSpPr/>
              <p:nvPr/>
            </p:nvSpPr>
            <p:spPr>
              <a:xfrm>
                <a:off x="7821212" y="5077990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825F13BE-C677-4D34-B76E-74B0E899D0BC}"/>
                  </a:ext>
                </a:extLst>
              </p:cNvPr>
              <p:cNvSpPr/>
              <p:nvPr/>
            </p:nvSpPr>
            <p:spPr>
              <a:xfrm>
                <a:off x="7821212" y="5197451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7A6A880C-1F1B-4BB8-8241-C669381F1A95}"/>
                  </a:ext>
                </a:extLst>
              </p:cNvPr>
              <p:cNvSpPr/>
              <p:nvPr/>
            </p:nvSpPr>
            <p:spPr>
              <a:xfrm>
                <a:off x="7821212" y="5320006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DA3690AB-2E88-4A50-A8F5-D83C54C67FFC}"/>
                  </a:ext>
                </a:extLst>
              </p:cNvPr>
              <p:cNvSpPr/>
              <p:nvPr/>
            </p:nvSpPr>
            <p:spPr>
              <a:xfrm>
                <a:off x="7821212" y="5442561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97EA022C-DEC4-4928-BD9F-CEF5F785D49A}"/>
                  </a:ext>
                </a:extLst>
              </p:cNvPr>
              <p:cNvSpPr/>
              <p:nvPr/>
            </p:nvSpPr>
            <p:spPr>
              <a:xfrm>
                <a:off x="7821212" y="5567106"/>
                <a:ext cx="122555" cy="122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9" name="组合 738">
              <a:extLst>
                <a:ext uri="{FF2B5EF4-FFF2-40B4-BE49-F238E27FC236}">
                  <a16:creationId xmlns:a16="http://schemas.microsoft.com/office/drawing/2014/main" id="{25348051-DA70-4409-B836-78CDF60029D8}"/>
                </a:ext>
              </a:extLst>
            </p:cNvPr>
            <p:cNvGrpSpPr/>
            <p:nvPr/>
          </p:nvGrpSpPr>
          <p:grpSpPr>
            <a:xfrm>
              <a:off x="5711455" y="4530348"/>
              <a:ext cx="118178" cy="1958421"/>
              <a:chOff x="7943767" y="3731240"/>
              <a:chExt cx="118178" cy="1958421"/>
            </a:xfrm>
          </p:grpSpPr>
          <p:sp>
            <p:nvSpPr>
              <p:cNvPr id="757" name="矩形 756">
                <a:extLst>
                  <a:ext uri="{FF2B5EF4-FFF2-40B4-BE49-F238E27FC236}">
                    <a16:creationId xmlns:a16="http://schemas.microsoft.com/office/drawing/2014/main" id="{1467D16F-F6DD-4C56-96B2-EB7F3D9D27B1}"/>
                  </a:ext>
                </a:extLst>
              </p:cNvPr>
              <p:cNvSpPr/>
              <p:nvPr/>
            </p:nvSpPr>
            <p:spPr>
              <a:xfrm>
                <a:off x="7943767" y="3731240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8" name="矩形 757">
                <a:extLst>
                  <a:ext uri="{FF2B5EF4-FFF2-40B4-BE49-F238E27FC236}">
                    <a16:creationId xmlns:a16="http://schemas.microsoft.com/office/drawing/2014/main" id="{2966497D-705D-49B5-8C71-134E9D8D6BBE}"/>
                  </a:ext>
                </a:extLst>
              </p:cNvPr>
              <p:cNvSpPr/>
              <p:nvPr/>
            </p:nvSpPr>
            <p:spPr>
              <a:xfrm>
                <a:off x="7943767" y="3853795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9" name="矩形 758">
                <a:extLst>
                  <a:ext uri="{FF2B5EF4-FFF2-40B4-BE49-F238E27FC236}">
                    <a16:creationId xmlns:a16="http://schemas.microsoft.com/office/drawing/2014/main" id="{EB30A2A8-7872-4898-8586-60A149ED2566}"/>
                  </a:ext>
                </a:extLst>
              </p:cNvPr>
              <p:cNvSpPr/>
              <p:nvPr/>
            </p:nvSpPr>
            <p:spPr>
              <a:xfrm>
                <a:off x="7943767" y="3976350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0" name="矩形 759">
                <a:extLst>
                  <a:ext uri="{FF2B5EF4-FFF2-40B4-BE49-F238E27FC236}">
                    <a16:creationId xmlns:a16="http://schemas.microsoft.com/office/drawing/2014/main" id="{F0735A3A-D9B2-4491-A141-E6A338E4C9AE}"/>
                  </a:ext>
                </a:extLst>
              </p:cNvPr>
              <p:cNvSpPr/>
              <p:nvPr/>
            </p:nvSpPr>
            <p:spPr>
              <a:xfrm>
                <a:off x="7943767" y="4096662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1" name="矩形 760">
                <a:extLst>
                  <a:ext uri="{FF2B5EF4-FFF2-40B4-BE49-F238E27FC236}">
                    <a16:creationId xmlns:a16="http://schemas.microsoft.com/office/drawing/2014/main" id="{DD33E5D3-3C10-4BE3-85BE-0C0D392E528D}"/>
                  </a:ext>
                </a:extLst>
              </p:cNvPr>
              <p:cNvSpPr/>
              <p:nvPr/>
            </p:nvSpPr>
            <p:spPr>
              <a:xfrm>
                <a:off x="7943767" y="4220356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2" name="矩形 761">
                <a:extLst>
                  <a:ext uri="{FF2B5EF4-FFF2-40B4-BE49-F238E27FC236}">
                    <a16:creationId xmlns:a16="http://schemas.microsoft.com/office/drawing/2014/main" id="{8B6F67E4-FA52-46BD-8328-B8C7EA60BDE8}"/>
                  </a:ext>
                </a:extLst>
              </p:cNvPr>
              <p:cNvSpPr/>
              <p:nvPr/>
            </p:nvSpPr>
            <p:spPr>
              <a:xfrm>
                <a:off x="7943767" y="4342911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3" name="矩形 762">
                <a:extLst>
                  <a:ext uri="{FF2B5EF4-FFF2-40B4-BE49-F238E27FC236}">
                    <a16:creationId xmlns:a16="http://schemas.microsoft.com/office/drawing/2014/main" id="{DAAA98C8-0A5F-41D1-96EA-554DCA4C991C}"/>
                  </a:ext>
                </a:extLst>
              </p:cNvPr>
              <p:cNvSpPr/>
              <p:nvPr/>
            </p:nvSpPr>
            <p:spPr>
              <a:xfrm>
                <a:off x="7943767" y="4465466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4" name="矩形 763">
                <a:extLst>
                  <a:ext uri="{FF2B5EF4-FFF2-40B4-BE49-F238E27FC236}">
                    <a16:creationId xmlns:a16="http://schemas.microsoft.com/office/drawing/2014/main" id="{26D42FA4-8C1E-4DCA-90FF-A4ACFC78451B}"/>
                  </a:ext>
                </a:extLst>
              </p:cNvPr>
              <p:cNvSpPr/>
              <p:nvPr/>
            </p:nvSpPr>
            <p:spPr>
              <a:xfrm>
                <a:off x="7943767" y="4590012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5" name="矩形 764">
                <a:extLst>
                  <a:ext uri="{FF2B5EF4-FFF2-40B4-BE49-F238E27FC236}">
                    <a16:creationId xmlns:a16="http://schemas.microsoft.com/office/drawing/2014/main" id="{A186A89E-C999-406E-944A-2C1133607F7A}"/>
                  </a:ext>
                </a:extLst>
              </p:cNvPr>
              <p:cNvSpPr/>
              <p:nvPr/>
            </p:nvSpPr>
            <p:spPr>
              <a:xfrm>
                <a:off x="7943767" y="4712568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6" name="矩形 765">
                <a:extLst>
                  <a:ext uri="{FF2B5EF4-FFF2-40B4-BE49-F238E27FC236}">
                    <a16:creationId xmlns:a16="http://schemas.microsoft.com/office/drawing/2014/main" id="{991D238B-948E-4FF7-9AB4-F52BA1B05F72}"/>
                  </a:ext>
                </a:extLst>
              </p:cNvPr>
              <p:cNvSpPr/>
              <p:nvPr/>
            </p:nvSpPr>
            <p:spPr>
              <a:xfrm>
                <a:off x="7943767" y="4835122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7" name="矩形 766">
                <a:extLst>
                  <a:ext uri="{FF2B5EF4-FFF2-40B4-BE49-F238E27FC236}">
                    <a16:creationId xmlns:a16="http://schemas.microsoft.com/office/drawing/2014/main" id="{22969D38-B51A-48B3-AF25-8CBB6590F505}"/>
                  </a:ext>
                </a:extLst>
              </p:cNvPr>
              <p:cNvSpPr/>
              <p:nvPr/>
            </p:nvSpPr>
            <p:spPr>
              <a:xfrm>
                <a:off x="7943767" y="4957677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8" name="矩形 767">
                <a:extLst>
                  <a:ext uri="{FF2B5EF4-FFF2-40B4-BE49-F238E27FC236}">
                    <a16:creationId xmlns:a16="http://schemas.microsoft.com/office/drawing/2014/main" id="{E62D3A97-1890-42EB-9061-CF1B204B3B8C}"/>
                  </a:ext>
                </a:extLst>
              </p:cNvPr>
              <p:cNvSpPr/>
              <p:nvPr/>
            </p:nvSpPr>
            <p:spPr>
              <a:xfrm>
                <a:off x="7943767" y="5077990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9" name="矩形 768">
                <a:extLst>
                  <a:ext uri="{FF2B5EF4-FFF2-40B4-BE49-F238E27FC236}">
                    <a16:creationId xmlns:a16="http://schemas.microsoft.com/office/drawing/2014/main" id="{7B1722CA-C462-459B-944F-CF3A0CDB461B}"/>
                  </a:ext>
                </a:extLst>
              </p:cNvPr>
              <p:cNvSpPr/>
              <p:nvPr/>
            </p:nvSpPr>
            <p:spPr>
              <a:xfrm>
                <a:off x="7943767" y="5197451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0" name="矩形 769">
                <a:extLst>
                  <a:ext uri="{FF2B5EF4-FFF2-40B4-BE49-F238E27FC236}">
                    <a16:creationId xmlns:a16="http://schemas.microsoft.com/office/drawing/2014/main" id="{EA7EE72E-612B-4810-84F8-ABFCBEF45605}"/>
                  </a:ext>
                </a:extLst>
              </p:cNvPr>
              <p:cNvSpPr/>
              <p:nvPr/>
            </p:nvSpPr>
            <p:spPr>
              <a:xfrm>
                <a:off x="7943767" y="5320006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1" name="矩形 770">
                <a:extLst>
                  <a:ext uri="{FF2B5EF4-FFF2-40B4-BE49-F238E27FC236}">
                    <a16:creationId xmlns:a16="http://schemas.microsoft.com/office/drawing/2014/main" id="{2D0152C8-AE0D-4413-984B-7D5C5E30147D}"/>
                  </a:ext>
                </a:extLst>
              </p:cNvPr>
              <p:cNvSpPr/>
              <p:nvPr/>
            </p:nvSpPr>
            <p:spPr>
              <a:xfrm>
                <a:off x="7943767" y="5442561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2" name="矩形 771">
                <a:extLst>
                  <a:ext uri="{FF2B5EF4-FFF2-40B4-BE49-F238E27FC236}">
                    <a16:creationId xmlns:a16="http://schemas.microsoft.com/office/drawing/2014/main" id="{F0B53304-E39C-444F-A23E-EDC09C815F80}"/>
                  </a:ext>
                </a:extLst>
              </p:cNvPr>
              <p:cNvSpPr/>
              <p:nvPr/>
            </p:nvSpPr>
            <p:spPr>
              <a:xfrm>
                <a:off x="7943767" y="5567106"/>
                <a:ext cx="118178" cy="12255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0" name="组合 739">
              <a:extLst>
                <a:ext uri="{FF2B5EF4-FFF2-40B4-BE49-F238E27FC236}">
                  <a16:creationId xmlns:a16="http://schemas.microsoft.com/office/drawing/2014/main" id="{DD84B89E-53AB-468D-82CE-FF0E96053880}"/>
                </a:ext>
              </a:extLst>
            </p:cNvPr>
            <p:cNvGrpSpPr/>
            <p:nvPr/>
          </p:nvGrpSpPr>
          <p:grpSpPr>
            <a:xfrm>
              <a:off x="5463428" y="4530124"/>
              <a:ext cx="122555" cy="1958421"/>
              <a:chOff x="7698657" y="3731240"/>
              <a:chExt cx="122555" cy="1958421"/>
            </a:xfrm>
          </p:grpSpPr>
          <p:sp>
            <p:nvSpPr>
              <p:cNvPr id="741" name="矩形 740">
                <a:extLst>
                  <a:ext uri="{FF2B5EF4-FFF2-40B4-BE49-F238E27FC236}">
                    <a16:creationId xmlns:a16="http://schemas.microsoft.com/office/drawing/2014/main" id="{C83CE90C-F9AD-4E3F-B04B-ED7DC104D09B}"/>
                  </a:ext>
                </a:extLst>
              </p:cNvPr>
              <p:cNvSpPr/>
              <p:nvPr/>
            </p:nvSpPr>
            <p:spPr>
              <a:xfrm>
                <a:off x="7698657" y="3731240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2" name="矩形 741">
                <a:extLst>
                  <a:ext uri="{FF2B5EF4-FFF2-40B4-BE49-F238E27FC236}">
                    <a16:creationId xmlns:a16="http://schemas.microsoft.com/office/drawing/2014/main" id="{17DE531C-12DA-4ACD-99E3-0D619C46CD8D}"/>
                  </a:ext>
                </a:extLst>
              </p:cNvPr>
              <p:cNvSpPr/>
              <p:nvPr/>
            </p:nvSpPr>
            <p:spPr>
              <a:xfrm>
                <a:off x="7698657" y="3853795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3" name="矩形 742">
                <a:extLst>
                  <a:ext uri="{FF2B5EF4-FFF2-40B4-BE49-F238E27FC236}">
                    <a16:creationId xmlns:a16="http://schemas.microsoft.com/office/drawing/2014/main" id="{0E32F19D-8DC2-47E9-B41B-1FB7704F63D5}"/>
                  </a:ext>
                </a:extLst>
              </p:cNvPr>
              <p:cNvSpPr/>
              <p:nvPr/>
            </p:nvSpPr>
            <p:spPr>
              <a:xfrm>
                <a:off x="7698657" y="3976350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4" name="矩形 743">
                <a:extLst>
                  <a:ext uri="{FF2B5EF4-FFF2-40B4-BE49-F238E27FC236}">
                    <a16:creationId xmlns:a16="http://schemas.microsoft.com/office/drawing/2014/main" id="{B476754C-641A-4E99-8C4D-38F438576727}"/>
                  </a:ext>
                </a:extLst>
              </p:cNvPr>
              <p:cNvSpPr/>
              <p:nvPr/>
            </p:nvSpPr>
            <p:spPr>
              <a:xfrm>
                <a:off x="7698657" y="4096662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5" name="矩形 744">
                <a:extLst>
                  <a:ext uri="{FF2B5EF4-FFF2-40B4-BE49-F238E27FC236}">
                    <a16:creationId xmlns:a16="http://schemas.microsoft.com/office/drawing/2014/main" id="{70A59C29-3072-41A2-9EEC-1EA75CF2289D}"/>
                  </a:ext>
                </a:extLst>
              </p:cNvPr>
              <p:cNvSpPr/>
              <p:nvPr/>
            </p:nvSpPr>
            <p:spPr>
              <a:xfrm>
                <a:off x="7698657" y="4220356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6" name="矩形 745">
                <a:extLst>
                  <a:ext uri="{FF2B5EF4-FFF2-40B4-BE49-F238E27FC236}">
                    <a16:creationId xmlns:a16="http://schemas.microsoft.com/office/drawing/2014/main" id="{E2AB7ECB-6E77-496E-83EE-DFCAEC08139E}"/>
                  </a:ext>
                </a:extLst>
              </p:cNvPr>
              <p:cNvSpPr/>
              <p:nvPr/>
            </p:nvSpPr>
            <p:spPr>
              <a:xfrm>
                <a:off x="7698657" y="4342911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7" name="矩形 746">
                <a:extLst>
                  <a:ext uri="{FF2B5EF4-FFF2-40B4-BE49-F238E27FC236}">
                    <a16:creationId xmlns:a16="http://schemas.microsoft.com/office/drawing/2014/main" id="{D2E25CA5-A01C-4778-A18B-CBDDA250E5D6}"/>
                  </a:ext>
                </a:extLst>
              </p:cNvPr>
              <p:cNvSpPr/>
              <p:nvPr/>
            </p:nvSpPr>
            <p:spPr>
              <a:xfrm>
                <a:off x="7698657" y="4465466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8" name="矩形 747">
                <a:extLst>
                  <a:ext uri="{FF2B5EF4-FFF2-40B4-BE49-F238E27FC236}">
                    <a16:creationId xmlns:a16="http://schemas.microsoft.com/office/drawing/2014/main" id="{D634FEC4-808B-4207-B4A7-D56F9798F238}"/>
                  </a:ext>
                </a:extLst>
              </p:cNvPr>
              <p:cNvSpPr/>
              <p:nvPr/>
            </p:nvSpPr>
            <p:spPr>
              <a:xfrm>
                <a:off x="7698657" y="4590012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9" name="矩形 748">
                <a:extLst>
                  <a:ext uri="{FF2B5EF4-FFF2-40B4-BE49-F238E27FC236}">
                    <a16:creationId xmlns:a16="http://schemas.microsoft.com/office/drawing/2014/main" id="{965DC270-8363-434F-9A74-6A829F649E99}"/>
                  </a:ext>
                </a:extLst>
              </p:cNvPr>
              <p:cNvSpPr/>
              <p:nvPr/>
            </p:nvSpPr>
            <p:spPr>
              <a:xfrm>
                <a:off x="7698657" y="4712568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0" name="矩形 749">
                <a:extLst>
                  <a:ext uri="{FF2B5EF4-FFF2-40B4-BE49-F238E27FC236}">
                    <a16:creationId xmlns:a16="http://schemas.microsoft.com/office/drawing/2014/main" id="{37ADA89D-F182-46FE-812E-A6D0DF651805}"/>
                  </a:ext>
                </a:extLst>
              </p:cNvPr>
              <p:cNvSpPr/>
              <p:nvPr/>
            </p:nvSpPr>
            <p:spPr>
              <a:xfrm>
                <a:off x="7698657" y="4835122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1" name="矩形 750">
                <a:extLst>
                  <a:ext uri="{FF2B5EF4-FFF2-40B4-BE49-F238E27FC236}">
                    <a16:creationId xmlns:a16="http://schemas.microsoft.com/office/drawing/2014/main" id="{68CD8BD5-9404-48A9-BA02-D8F4AC6346DB}"/>
                  </a:ext>
                </a:extLst>
              </p:cNvPr>
              <p:cNvSpPr/>
              <p:nvPr/>
            </p:nvSpPr>
            <p:spPr>
              <a:xfrm>
                <a:off x="7698657" y="4957677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2" name="矩形 751">
                <a:extLst>
                  <a:ext uri="{FF2B5EF4-FFF2-40B4-BE49-F238E27FC236}">
                    <a16:creationId xmlns:a16="http://schemas.microsoft.com/office/drawing/2014/main" id="{CEC88256-F074-4884-B05E-2D136A72687E}"/>
                  </a:ext>
                </a:extLst>
              </p:cNvPr>
              <p:cNvSpPr/>
              <p:nvPr/>
            </p:nvSpPr>
            <p:spPr>
              <a:xfrm>
                <a:off x="7698657" y="5077990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3" name="矩形 752">
                <a:extLst>
                  <a:ext uri="{FF2B5EF4-FFF2-40B4-BE49-F238E27FC236}">
                    <a16:creationId xmlns:a16="http://schemas.microsoft.com/office/drawing/2014/main" id="{846B289E-7C91-46BE-9949-769F51F8B2CB}"/>
                  </a:ext>
                </a:extLst>
              </p:cNvPr>
              <p:cNvSpPr/>
              <p:nvPr/>
            </p:nvSpPr>
            <p:spPr>
              <a:xfrm>
                <a:off x="7698657" y="5197451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4" name="矩形 753">
                <a:extLst>
                  <a:ext uri="{FF2B5EF4-FFF2-40B4-BE49-F238E27FC236}">
                    <a16:creationId xmlns:a16="http://schemas.microsoft.com/office/drawing/2014/main" id="{A3F3C0F3-D772-488D-B2E3-5C871B5F21D1}"/>
                  </a:ext>
                </a:extLst>
              </p:cNvPr>
              <p:cNvSpPr/>
              <p:nvPr/>
            </p:nvSpPr>
            <p:spPr>
              <a:xfrm>
                <a:off x="7698657" y="5320006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5" name="矩形 754">
                <a:extLst>
                  <a:ext uri="{FF2B5EF4-FFF2-40B4-BE49-F238E27FC236}">
                    <a16:creationId xmlns:a16="http://schemas.microsoft.com/office/drawing/2014/main" id="{268DAF0A-29C5-4023-BAD3-8670D0579DAF}"/>
                  </a:ext>
                </a:extLst>
              </p:cNvPr>
              <p:cNvSpPr/>
              <p:nvPr/>
            </p:nvSpPr>
            <p:spPr>
              <a:xfrm>
                <a:off x="7698657" y="5442561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6" name="矩形 755">
                <a:extLst>
                  <a:ext uri="{FF2B5EF4-FFF2-40B4-BE49-F238E27FC236}">
                    <a16:creationId xmlns:a16="http://schemas.microsoft.com/office/drawing/2014/main" id="{748051E4-B5E8-4101-96D0-99077426C335}"/>
                  </a:ext>
                </a:extLst>
              </p:cNvPr>
              <p:cNvSpPr/>
              <p:nvPr/>
            </p:nvSpPr>
            <p:spPr>
              <a:xfrm>
                <a:off x="7698657" y="5567106"/>
                <a:ext cx="122555" cy="1225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文本框 578">
                <a:extLst>
                  <a:ext uri="{FF2B5EF4-FFF2-40B4-BE49-F238E27FC236}">
                    <a16:creationId xmlns:a16="http://schemas.microsoft.com/office/drawing/2014/main" id="{55E4BCD7-4FB7-4A91-BE2A-724A3558CEE3}"/>
                  </a:ext>
                </a:extLst>
              </p:cNvPr>
              <p:cNvSpPr txBox="1"/>
              <p:nvPr/>
            </p:nvSpPr>
            <p:spPr>
              <a:xfrm>
                <a:off x="5334040" y="3854167"/>
                <a:ext cx="530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9" name="文本框 578">
                <a:extLst>
                  <a:ext uri="{FF2B5EF4-FFF2-40B4-BE49-F238E27FC236}">
                    <a16:creationId xmlns:a16="http://schemas.microsoft.com/office/drawing/2014/main" id="{55E4BCD7-4FB7-4A91-BE2A-724A3558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40" y="3854167"/>
                <a:ext cx="530338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文本框 579">
                <a:extLst>
                  <a:ext uri="{FF2B5EF4-FFF2-40B4-BE49-F238E27FC236}">
                    <a16:creationId xmlns:a16="http://schemas.microsoft.com/office/drawing/2014/main" id="{71BDEC35-048A-4DEC-8A46-E4A40FDD14E8}"/>
                  </a:ext>
                </a:extLst>
              </p:cNvPr>
              <p:cNvSpPr txBox="1"/>
              <p:nvPr/>
            </p:nvSpPr>
            <p:spPr>
              <a:xfrm>
                <a:off x="6271763" y="4721253"/>
                <a:ext cx="5335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0" name="文本框 579">
                <a:extLst>
                  <a:ext uri="{FF2B5EF4-FFF2-40B4-BE49-F238E27FC236}">
                    <a16:creationId xmlns:a16="http://schemas.microsoft.com/office/drawing/2014/main" id="{71BDEC35-048A-4DEC-8A46-E4A40FDD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63" y="4721253"/>
                <a:ext cx="533544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文本框 580">
                <a:extLst>
                  <a:ext uri="{FF2B5EF4-FFF2-40B4-BE49-F238E27FC236}">
                    <a16:creationId xmlns:a16="http://schemas.microsoft.com/office/drawing/2014/main" id="{5173C26E-FA92-40A1-8283-367CC7726F6C}"/>
                  </a:ext>
                </a:extLst>
              </p:cNvPr>
              <p:cNvSpPr txBox="1"/>
              <p:nvPr/>
            </p:nvSpPr>
            <p:spPr>
              <a:xfrm>
                <a:off x="7233481" y="4724097"/>
                <a:ext cx="564385" cy="419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1" name="文本框 580">
                <a:extLst>
                  <a:ext uri="{FF2B5EF4-FFF2-40B4-BE49-F238E27FC236}">
                    <a16:creationId xmlns:a16="http://schemas.microsoft.com/office/drawing/2014/main" id="{5173C26E-FA92-40A1-8283-367CC7726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481" y="4724097"/>
                <a:ext cx="564385" cy="419987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文本框 582">
                <a:extLst>
                  <a:ext uri="{FF2B5EF4-FFF2-40B4-BE49-F238E27FC236}">
                    <a16:creationId xmlns:a16="http://schemas.microsoft.com/office/drawing/2014/main" id="{744C5359-BB6C-42E2-A709-3ABDA35FB5E8}"/>
                  </a:ext>
                </a:extLst>
              </p:cNvPr>
              <p:cNvSpPr txBox="1"/>
              <p:nvPr/>
            </p:nvSpPr>
            <p:spPr>
              <a:xfrm>
                <a:off x="5832588" y="5049992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3" name="文本框 582">
                <a:extLst>
                  <a:ext uri="{FF2B5EF4-FFF2-40B4-BE49-F238E27FC236}">
                    <a16:creationId xmlns:a16="http://schemas.microsoft.com/office/drawing/2014/main" id="{744C5359-BB6C-42E2-A709-3ABDA35FB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88" y="5049992"/>
                <a:ext cx="4443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文本框 583">
                <a:extLst>
                  <a:ext uri="{FF2B5EF4-FFF2-40B4-BE49-F238E27FC236}">
                    <a16:creationId xmlns:a16="http://schemas.microsoft.com/office/drawing/2014/main" id="{2B0C6A98-3CB0-450E-B56D-C177A015AC27}"/>
                  </a:ext>
                </a:extLst>
              </p:cNvPr>
              <p:cNvSpPr txBox="1"/>
              <p:nvPr/>
            </p:nvSpPr>
            <p:spPr>
              <a:xfrm>
                <a:off x="6607196" y="5075781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4" name="文本框 583">
                <a:extLst>
                  <a:ext uri="{FF2B5EF4-FFF2-40B4-BE49-F238E27FC236}">
                    <a16:creationId xmlns:a16="http://schemas.microsoft.com/office/drawing/2014/main" id="{2B0C6A98-3CB0-450E-B56D-C177A015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96" y="5075781"/>
                <a:ext cx="44435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7" name="组合 836">
            <a:extLst>
              <a:ext uri="{FF2B5EF4-FFF2-40B4-BE49-F238E27FC236}">
                <a16:creationId xmlns:a16="http://schemas.microsoft.com/office/drawing/2014/main" id="{660235B8-1D70-43EC-A65F-FEBB055287C7}"/>
              </a:ext>
            </a:extLst>
          </p:cNvPr>
          <p:cNvGrpSpPr/>
          <p:nvPr/>
        </p:nvGrpSpPr>
        <p:grpSpPr>
          <a:xfrm>
            <a:off x="8440410" y="4461066"/>
            <a:ext cx="3459293" cy="1532469"/>
            <a:chOff x="8725034" y="4298507"/>
            <a:chExt cx="3459293" cy="1532469"/>
          </a:xfrm>
        </p:grpSpPr>
        <p:grpSp>
          <p:nvGrpSpPr>
            <p:cNvPr id="838" name="组合 837">
              <a:extLst>
                <a:ext uri="{FF2B5EF4-FFF2-40B4-BE49-F238E27FC236}">
                  <a16:creationId xmlns:a16="http://schemas.microsoft.com/office/drawing/2014/main" id="{B92D5070-579C-41B6-86DE-5CD0E20753D4}"/>
                </a:ext>
              </a:extLst>
            </p:cNvPr>
            <p:cNvGrpSpPr/>
            <p:nvPr/>
          </p:nvGrpSpPr>
          <p:grpSpPr>
            <a:xfrm>
              <a:off x="8725034" y="4729210"/>
              <a:ext cx="1089864" cy="1101766"/>
              <a:chOff x="8599624" y="1159873"/>
              <a:chExt cx="1089864" cy="1101766"/>
            </a:xfrm>
          </p:grpSpPr>
          <p:grpSp>
            <p:nvGrpSpPr>
              <p:cNvPr id="918" name="组合 917">
                <a:extLst>
                  <a:ext uri="{FF2B5EF4-FFF2-40B4-BE49-F238E27FC236}">
                    <a16:creationId xmlns:a16="http://schemas.microsoft.com/office/drawing/2014/main" id="{80EACB76-A7FD-4438-AE04-5DA1344E5287}"/>
                  </a:ext>
                </a:extLst>
              </p:cNvPr>
              <p:cNvGrpSpPr/>
              <p:nvPr/>
            </p:nvGrpSpPr>
            <p:grpSpPr>
              <a:xfrm>
                <a:off x="8599624" y="1159873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1023" name="组合 1022">
                  <a:extLst>
                    <a:ext uri="{FF2B5EF4-FFF2-40B4-BE49-F238E27FC236}">
                      <a16:creationId xmlns:a16="http://schemas.microsoft.com/office/drawing/2014/main" id="{3F4D850C-7A85-408A-93CC-6AE762C00DE4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32" name="矩形 1031">
                    <a:extLst>
                      <a:ext uri="{FF2B5EF4-FFF2-40B4-BE49-F238E27FC236}">
                        <a16:creationId xmlns:a16="http://schemas.microsoft.com/office/drawing/2014/main" id="{72346170-54B7-492E-9780-B64FA9D988EB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3" name="矩形 1032">
                    <a:extLst>
                      <a:ext uri="{FF2B5EF4-FFF2-40B4-BE49-F238E27FC236}">
                        <a16:creationId xmlns:a16="http://schemas.microsoft.com/office/drawing/2014/main" id="{1A55B22F-2993-4DE6-A699-D7C0A539969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4" name="矩形 1033">
                    <a:extLst>
                      <a:ext uri="{FF2B5EF4-FFF2-40B4-BE49-F238E27FC236}">
                        <a16:creationId xmlns:a16="http://schemas.microsoft.com/office/drawing/2014/main" id="{A5772F20-57B5-4633-8014-7CF40FA0C87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24" name="组合 1023">
                  <a:extLst>
                    <a:ext uri="{FF2B5EF4-FFF2-40B4-BE49-F238E27FC236}">
                      <a16:creationId xmlns:a16="http://schemas.microsoft.com/office/drawing/2014/main" id="{401B69C5-48D7-43E0-A972-A73F54CB449F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29" name="矩形 1028">
                    <a:extLst>
                      <a:ext uri="{FF2B5EF4-FFF2-40B4-BE49-F238E27FC236}">
                        <a16:creationId xmlns:a16="http://schemas.microsoft.com/office/drawing/2014/main" id="{061E0E88-D057-4F50-8B80-8162295F374E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0" name="矩形 1029">
                    <a:extLst>
                      <a:ext uri="{FF2B5EF4-FFF2-40B4-BE49-F238E27FC236}">
                        <a16:creationId xmlns:a16="http://schemas.microsoft.com/office/drawing/2014/main" id="{523668D4-E93A-482F-95A6-FD39C7BA198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1" name="矩形 1030">
                    <a:extLst>
                      <a:ext uri="{FF2B5EF4-FFF2-40B4-BE49-F238E27FC236}">
                        <a16:creationId xmlns:a16="http://schemas.microsoft.com/office/drawing/2014/main" id="{DFF75793-35FD-4250-81B7-0AB19E5E4601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25" name="组合 1024">
                  <a:extLst>
                    <a:ext uri="{FF2B5EF4-FFF2-40B4-BE49-F238E27FC236}">
                      <a16:creationId xmlns:a16="http://schemas.microsoft.com/office/drawing/2014/main" id="{6782265D-B8B8-4C8B-95F6-675A63A1A75D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26" name="矩形 1025">
                    <a:extLst>
                      <a:ext uri="{FF2B5EF4-FFF2-40B4-BE49-F238E27FC236}">
                        <a16:creationId xmlns:a16="http://schemas.microsoft.com/office/drawing/2014/main" id="{0A1FBC07-B1B5-4176-BA81-08BE8D885B84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7" name="矩形 1026">
                    <a:extLst>
                      <a:ext uri="{FF2B5EF4-FFF2-40B4-BE49-F238E27FC236}">
                        <a16:creationId xmlns:a16="http://schemas.microsoft.com/office/drawing/2014/main" id="{FB03E0E1-5572-4898-93D6-B5FA120600A0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8" name="矩形 1027">
                    <a:extLst>
                      <a:ext uri="{FF2B5EF4-FFF2-40B4-BE49-F238E27FC236}">
                        <a16:creationId xmlns:a16="http://schemas.microsoft.com/office/drawing/2014/main" id="{0C9EEF34-216F-4F77-8B1C-7D1A35C5D3FD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19" name="组合 918">
                <a:extLst>
                  <a:ext uri="{FF2B5EF4-FFF2-40B4-BE49-F238E27FC236}">
                    <a16:creationId xmlns:a16="http://schemas.microsoft.com/office/drawing/2014/main" id="{51927505-1B92-4E0E-A084-4E7A96031D3F}"/>
                  </a:ext>
                </a:extLst>
              </p:cNvPr>
              <p:cNvGrpSpPr/>
              <p:nvPr/>
            </p:nvGrpSpPr>
            <p:grpSpPr>
              <a:xfrm>
                <a:off x="8599624" y="12824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1011" name="组合 1010">
                  <a:extLst>
                    <a:ext uri="{FF2B5EF4-FFF2-40B4-BE49-F238E27FC236}">
                      <a16:creationId xmlns:a16="http://schemas.microsoft.com/office/drawing/2014/main" id="{CC7585F9-AEBE-446A-8883-C59AF319D20A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20" name="矩形 1019">
                    <a:extLst>
                      <a:ext uri="{FF2B5EF4-FFF2-40B4-BE49-F238E27FC236}">
                        <a16:creationId xmlns:a16="http://schemas.microsoft.com/office/drawing/2014/main" id="{F2B7E62D-C202-4BB2-B0CD-1252E3718DE3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1" name="矩形 1020">
                    <a:extLst>
                      <a:ext uri="{FF2B5EF4-FFF2-40B4-BE49-F238E27FC236}">
                        <a16:creationId xmlns:a16="http://schemas.microsoft.com/office/drawing/2014/main" id="{C9CA9352-0DE9-421A-833D-042E4DE3ABA5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2" name="矩形 1021">
                    <a:extLst>
                      <a:ext uri="{FF2B5EF4-FFF2-40B4-BE49-F238E27FC236}">
                        <a16:creationId xmlns:a16="http://schemas.microsoft.com/office/drawing/2014/main" id="{B8ED9202-9CC3-4CE9-8F20-F05E82E8555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12" name="组合 1011">
                  <a:extLst>
                    <a:ext uri="{FF2B5EF4-FFF2-40B4-BE49-F238E27FC236}">
                      <a16:creationId xmlns:a16="http://schemas.microsoft.com/office/drawing/2014/main" id="{80584471-57C9-4A3E-9998-F0FFD75F4D2F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17" name="矩形 1016">
                    <a:extLst>
                      <a:ext uri="{FF2B5EF4-FFF2-40B4-BE49-F238E27FC236}">
                        <a16:creationId xmlns:a16="http://schemas.microsoft.com/office/drawing/2014/main" id="{3464FB58-DE3A-4F27-A4A0-D58F9F99A7E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矩形 1017">
                    <a:extLst>
                      <a:ext uri="{FF2B5EF4-FFF2-40B4-BE49-F238E27FC236}">
                        <a16:creationId xmlns:a16="http://schemas.microsoft.com/office/drawing/2014/main" id="{E006D115-3A8B-4DF7-8C7F-F4605BBC065A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9" name="矩形 1018">
                    <a:extLst>
                      <a:ext uri="{FF2B5EF4-FFF2-40B4-BE49-F238E27FC236}">
                        <a16:creationId xmlns:a16="http://schemas.microsoft.com/office/drawing/2014/main" id="{FBE081DE-1C38-4C21-8AC3-39DD6052652B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13" name="组合 1012">
                  <a:extLst>
                    <a:ext uri="{FF2B5EF4-FFF2-40B4-BE49-F238E27FC236}">
                      <a16:creationId xmlns:a16="http://schemas.microsoft.com/office/drawing/2014/main" id="{0E3DCFA9-10E1-4AC7-AF3A-3810AAC69F65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14" name="矩形 1013">
                    <a:extLst>
                      <a:ext uri="{FF2B5EF4-FFF2-40B4-BE49-F238E27FC236}">
                        <a16:creationId xmlns:a16="http://schemas.microsoft.com/office/drawing/2014/main" id="{1E6D93F6-9ACD-448C-BA6E-1ED5C64E475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5" name="矩形 1014">
                    <a:extLst>
                      <a:ext uri="{FF2B5EF4-FFF2-40B4-BE49-F238E27FC236}">
                        <a16:creationId xmlns:a16="http://schemas.microsoft.com/office/drawing/2014/main" id="{59976F06-8670-4D23-A2BD-339820EC4EEB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6" name="矩形 1015">
                    <a:extLst>
                      <a:ext uri="{FF2B5EF4-FFF2-40B4-BE49-F238E27FC236}">
                        <a16:creationId xmlns:a16="http://schemas.microsoft.com/office/drawing/2014/main" id="{2BBB18FF-41E2-4AA8-ABFE-81ED9847F2C8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0" name="组合 919">
                <a:extLst>
                  <a:ext uri="{FF2B5EF4-FFF2-40B4-BE49-F238E27FC236}">
                    <a16:creationId xmlns:a16="http://schemas.microsoft.com/office/drawing/2014/main" id="{F585C745-176A-4AD3-95E4-70B40B55920D}"/>
                  </a:ext>
                </a:extLst>
              </p:cNvPr>
              <p:cNvGrpSpPr/>
              <p:nvPr/>
            </p:nvGrpSpPr>
            <p:grpSpPr>
              <a:xfrm>
                <a:off x="8599624" y="1404983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99" name="组合 998">
                  <a:extLst>
                    <a:ext uri="{FF2B5EF4-FFF2-40B4-BE49-F238E27FC236}">
                      <a16:creationId xmlns:a16="http://schemas.microsoft.com/office/drawing/2014/main" id="{91ABFD56-3BD6-4AEE-BFD6-15E8981D0F29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08" name="矩形 1007">
                    <a:extLst>
                      <a:ext uri="{FF2B5EF4-FFF2-40B4-BE49-F238E27FC236}">
                        <a16:creationId xmlns:a16="http://schemas.microsoft.com/office/drawing/2014/main" id="{239FFDCD-A14F-4944-B13A-0AD655F06D7E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09" name="矩形 1008">
                    <a:extLst>
                      <a:ext uri="{FF2B5EF4-FFF2-40B4-BE49-F238E27FC236}">
                        <a16:creationId xmlns:a16="http://schemas.microsoft.com/office/drawing/2014/main" id="{F6EFC44A-6AAA-419C-B57F-0BF2E1C423D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0" name="矩形 1009">
                    <a:extLst>
                      <a:ext uri="{FF2B5EF4-FFF2-40B4-BE49-F238E27FC236}">
                        <a16:creationId xmlns:a16="http://schemas.microsoft.com/office/drawing/2014/main" id="{BF41324A-219B-45EE-806B-CCC44FD5D131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00" name="组合 999">
                  <a:extLst>
                    <a:ext uri="{FF2B5EF4-FFF2-40B4-BE49-F238E27FC236}">
                      <a16:creationId xmlns:a16="http://schemas.microsoft.com/office/drawing/2014/main" id="{0AB172B6-054D-44CB-BE47-45464F70EFF5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05" name="矩形 1004">
                    <a:extLst>
                      <a:ext uri="{FF2B5EF4-FFF2-40B4-BE49-F238E27FC236}">
                        <a16:creationId xmlns:a16="http://schemas.microsoft.com/office/drawing/2014/main" id="{39AA1492-A655-4517-9356-3559E7E2B426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6" name="矩形 1005">
                    <a:extLst>
                      <a:ext uri="{FF2B5EF4-FFF2-40B4-BE49-F238E27FC236}">
                        <a16:creationId xmlns:a16="http://schemas.microsoft.com/office/drawing/2014/main" id="{FA1A6DED-86E1-46E9-9B58-2F6FB3E36810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7" name="矩形 1006">
                    <a:extLst>
                      <a:ext uri="{FF2B5EF4-FFF2-40B4-BE49-F238E27FC236}">
                        <a16:creationId xmlns:a16="http://schemas.microsoft.com/office/drawing/2014/main" id="{4C5C211B-2A6D-4DDA-9B87-B6DA5220724B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01" name="组合 1000">
                  <a:extLst>
                    <a:ext uri="{FF2B5EF4-FFF2-40B4-BE49-F238E27FC236}">
                      <a16:creationId xmlns:a16="http://schemas.microsoft.com/office/drawing/2014/main" id="{01011ADC-D3A8-4282-8C94-767E81D7FF5D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1002" name="矩形 1001">
                    <a:extLst>
                      <a:ext uri="{FF2B5EF4-FFF2-40B4-BE49-F238E27FC236}">
                        <a16:creationId xmlns:a16="http://schemas.microsoft.com/office/drawing/2014/main" id="{F6780784-FFE6-44FF-8A5A-BCF8625BE901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3" name="矩形 1002">
                    <a:extLst>
                      <a:ext uri="{FF2B5EF4-FFF2-40B4-BE49-F238E27FC236}">
                        <a16:creationId xmlns:a16="http://schemas.microsoft.com/office/drawing/2014/main" id="{39DA096F-E3FE-404D-A254-D62086CD4BC5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4" name="矩形 1003">
                    <a:extLst>
                      <a:ext uri="{FF2B5EF4-FFF2-40B4-BE49-F238E27FC236}">
                        <a16:creationId xmlns:a16="http://schemas.microsoft.com/office/drawing/2014/main" id="{1EF115CF-C65C-4EF1-9057-BA1A4790F738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1" name="组合 920">
                <a:extLst>
                  <a:ext uri="{FF2B5EF4-FFF2-40B4-BE49-F238E27FC236}">
                    <a16:creationId xmlns:a16="http://schemas.microsoft.com/office/drawing/2014/main" id="{033C3BD4-B2CF-4CE5-A303-3FE16BB8556B}"/>
                  </a:ext>
                </a:extLst>
              </p:cNvPr>
              <p:cNvGrpSpPr/>
              <p:nvPr/>
            </p:nvGrpSpPr>
            <p:grpSpPr>
              <a:xfrm>
                <a:off x="8599624" y="15295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87" name="组合 986">
                  <a:extLst>
                    <a:ext uri="{FF2B5EF4-FFF2-40B4-BE49-F238E27FC236}">
                      <a16:creationId xmlns:a16="http://schemas.microsoft.com/office/drawing/2014/main" id="{03DC8760-5DA3-48A2-A24B-92453F14D9B1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96" name="矩形 995">
                    <a:extLst>
                      <a:ext uri="{FF2B5EF4-FFF2-40B4-BE49-F238E27FC236}">
                        <a16:creationId xmlns:a16="http://schemas.microsoft.com/office/drawing/2014/main" id="{3C4D2BDA-A62E-4D13-A525-758AACA8FC3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7" name="矩形 996">
                    <a:extLst>
                      <a:ext uri="{FF2B5EF4-FFF2-40B4-BE49-F238E27FC236}">
                        <a16:creationId xmlns:a16="http://schemas.microsoft.com/office/drawing/2014/main" id="{DD79A245-D364-4EB1-9024-EC6B5FFD83A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8" name="矩形 997">
                    <a:extLst>
                      <a:ext uri="{FF2B5EF4-FFF2-40B4-BE49-F238E27FC236}">
                        <a16:creationId xmlns:a16="http://schemas.microsoft.com/office/drawing/2014/main" id="{9774B2A9-00FF-4555-AB8A-EAF8C2CEF2DB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88" name="组合 987">
                  <a:extLst>
                    <a:ext uri="{FF2B5EF4-FFF2-40B4-BE49-F238E27FC236}">
                      <a16:creationId xmlns:a16="http://schemas.microsoft.com/office/drawing/2014/main" id="{D1EAA2C8-D99E-4959-A732-752ED604261D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93" name="矩形 992">
                    <a:extLst>
                      <a:ext uri="{FF2B5EF4-FFF2-40B4-BE49-F238E27FC236}">
                        <a16:creationId xmlns:a16="http://schemas.microsoft.com/office/drawing/2014/main" id="{ECCB88B5-4E4D-4807-9E9C-D4A9ACC5C1C2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4" name="矩形 993">
                    <a:extLst>
                      <a:ext uri="{FF2B5EF4-FFF2-40B4-BE49-F238E27FC236}">
                        <a16:creationId xmlns:a16="http://schemas.microsoft.com/office/drawing/2014/main" id="{F0AB0E30-1C72-47B3-A7EB-DE042943941D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5" name="矩形 994">
                    <a:extLst>
                      <a:ext uri="{FF2B5EF4-FFF2-40B4-BE49-F238E27FC236}">
                        <a16:creationId xmlns:a16="http://schemas.microsoft.com/office/drawing/2014/main" id="{AF1EA8C4-2AD2-4002-B06C-BF602EA4DF05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89" name="组合 988">
                  <a:extLst>
                    <a:ext uri="{FF2B5EF4-FFF2-40B4-BE49-F238E27FC236}">
                      <a16:creationId xmlns:a16="http://schemas.microsoft.com/office/drawing/2014/main" id="{797C8270-4819-4201-B5EE-B3AD21DE7913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90" name="矩形 989">
                    <a:extLst>
                      <a:ext uri="{FF2B5EF4-FFF2-40B4-BE49-F238E27FC236}">
                        <a16:creationId xmlns:a16="http://schemas.microsoft.com/office/drawing/2014/main" id="{799CC732-044B-404E-B628-79628E4BB8D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1" name="矩形 990">
                    <a:extLst>
                      <a:ext uri="{FF2B5EF4-FFF2-40B4-BE49-F238E27FC236}">
                        <a16:creationId xmlns:a16="http://schemas.microsoft.com/office/drawing/2014/main" id="{54957739-8EE8-4F10-8711-F5E0464F127C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2" name="矩形 991">
                    <a:extLst>
                      <a:ext uri="{FF2B5EF4-FFF2-40B4-BE49-F238E27FC236}">
                        <a16:creationId xmlns:a16="http://schemas.microsoft.com/office/drawing/2014/main" id="{B91DF2B3-294F-42EE-A061-D335F31F86CB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2" name="组合 921">
                <a:extLst>
                  <a:ext uri="{FF2B5EF4-FFF2-40B4-BE49-F238E27FC236}">
                    <a16:creationId xmlns:a16="http://schemas.microsoft.com/office/drawing/2014/main" id="{78B1A91A-CC40-413D-A3B9-8D05C0A1A9D4}"/>
                  </a:ext>
                </a:extLst>
              </p:cNvPr>
              <p:cNvGrpSpPr/>
              <p:nvPr/>
            </p:nvGrpSpPr>
            <p:grpSpPr>
              <a:xfrm>
                <a:off x="8599624" y="1653222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75" name="组合 974">
                  <a:extLst>
                    <a:ext uri="{FF2B5EF4-FFF2-40B4-BE49-F238E27FC236}">
                      <a16:creationId xmlns:a16="http://schemas.microsoft.com/office/drawing/2014/main" id="{B6A26CBA-4CF6-494E-B780-BA8913E37AEB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84" name="矩形 983">
                    <a:extLst>
                      <a:ext uri="{FF2B5EF4-FFF2-40B4-BE49-F238E27FC236}">
                        <a16:creationId xmlns:a16="http://schemas.microsoft.com/office/drawing/2014/main" id="{2213C8F5-CCFA-4392-8D44-4363CA3E2648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5" name="矩形 984">
                    <a:extLst>
                      <a:ext uri="{FF2B5EF4-FFF2-40B4-BE49-F238E27FC236}">
                        <a16:creationId xmlns:a16="http://schemas.microsoft.com/office/drawing/2014/main" id="{3468DB79-B104-4DE5-B207-49B421C67F8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6" name="矩形 985">
                    <a:extLst>
                      <a:ext uri="{FF2B5EF4-FFF2-40B4-BE49-F238E27FC236}">
                        <a16:creationId xmlns:a16="http://schemas.microsoft.com/office/drawing/2014/main" id="{35599166-F7AC-4000-B72D-80E17A5A549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76" name="组合 975">
                  <a:extLst>
                    <a:ext uri="{FF2B5EF4-FFF2-40B4-BE49-F238E27FC236}">
                      <a16:creationId xmlns:a16="http://schemas.microsoft.com/office/drawing/2014/main" id="{595568E0-5076-4703-9349-4971317CDCD8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81" name="矩形 980">
                    <a:extLst>
                      <a:ext uri="{FF2B5EF4-FFF2-40B4-BE49-F238E27FC236}">
                        <a16:creationId xmlns:a16="http://schemas.microsoft.com/office/drawing/2014/main" id="{A871CFDC-0293-42C0-A1A0-06CDBA62E25D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2" name="矩形 981">
                    <a:extLst>
                      <a:ext uri="{FF2B5EF4-FFF2-40B4-BE49-F238E27FC236}">
                        <a16:creationId xmlns:a16="http://schemas.microsoft.com/office/drawing/2014/main" id="{E8D6BCBF-3EB4-41F9-9A09-A49296FD1FE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3" name="矩形 982">
                    <a:extLst>
                      <a:ext uri="{FF2B5EF4-FFF2-40B4-BE49-F238E27FC236}">
                        <a16:creationId xmlns:a16="http://schemas.microsoft.com/office/drawing/2014/main" id="{62E0F3AB-307B-48B1-B372-C67CFF87E6A0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77" name="组合 976">
                  <a:extLst>
                    <a:ext uri="{FF2B5EF4-FFF2-40B4-BE49-F238E27FC236}">
                      <a16:creationId xmlns:a16="http://schemas.microsoft.com/office/drawing/2014/main" id="{2BC6B5E6-B058-49ED-9B6A-72C01883CF91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78" name="矩形 977">
                    <a:extLst>
                      <a:ext uri="{FF2B5EF4-FFF2-40B4-BE49-F238E27FC236}">
                        <a16:creationId xmlns:a16="http://schemas.microsoft.com/office/drawing/2014/main" id="{2702B37E-391F-426D-9C07-6660168A10E4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9" name="矩形 978">
                    <a:extLst>
                      <a:ext uri="{FF2B5EF4-FFF2-40B4-BE49-F238E27FC236}">
                        <a16:creationId xmlns:a16="http://schemas.microsoft.com/office/drawing/2014/main" id="{19AB2157-21EC-4319-BDDA-5AD2B8C503F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0" name="矩形 979">
                    <a:extLst>
                      <a:ext uri="{FF2B5EF4-FFF2-40B4-BE49-F238E27FC236}">
                        <a16:creationId xmlns:a16="http://schemas.microsoft.com/office/drawing/2014/main" id="{B787401D-BD7E-4350-A160-871407C1B15A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3" name="组合 922">
                <a:extLst>
                  <a:ext uri="{FF2B5EF4-FFF2-40B4-BE49-F238E27FC236}">
                    <a16:creationId xmlns:a16="http://schemas.microsoft.com/office/drawing/2014/main" id="{2D245A78-B975-4C58-94E9-2E2F8BC8482C}"/>
                  </a:ext>
                </a:extLst>
              </p:cNvPr>
              <p:cNvGrpSpPr/>
              <p:nvPr/>
            </p:nvGrpSpPr>
            <p:grpSpPr>
              <a:xfrm>
                <a:off x="8599624" y="1775777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63" name="组合 962">
                  <a:extLst>
                    <a:ext uri="{FF2B5EF4-FFF2-40B4-BE49-F238E27FC236}">
                      <a16:creationId xmlns:a16="http://schemas.microsoft.com/office/drawing/2014/main" id="{AEC5C055-AC91-4AB6-972C-A91BAF8C4F4B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72" name="矩形 971">
                    <a:extLst>
                      <a:ext uri="{FF2B5EF4-FFF2-40B4-BE49-F238E27FC236}">
                        <a16:creationId xmlns:a16="http://schemas.microsoft.com/office/drawing/2014/main" id="{59CC7CB9-A00D-48AE-A90F-57E74C3D72EA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3" name="矩形 972">
                    <a:extLst>
                      <a:ext uri="{FF2B5EF4-FFF2-40B4-BE49-F238E27FC236}">
                        <a16:creationId xmlns:a16="http://schemas.microsoft.com/office/drawing/2014/main" id="{DD3CCF5B-949C-45A7-B58B-EC18A3B205C1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4" name="矩形 973">
                    <a:extLst>
                      <a:ext uri="{FF2B5EF4-FFF2-40B4-BE49-F238E27FC236}">
                        <a16:creationId xmlns:a16="http://schemas.microsoft.com/office/drawing/2014/main" id="{EC33B727-C759-47E2-A5FC-80A4171A3353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64" name="组合 963">
                  <a:extLst>
                    <a:ext uri="{FF2B5EF4-FFF2-40B4-BE49-F238E27FC236}">
                      <a16:creationId xmlns:a16="http://schemas.microsoft.com/office/drawing/2014/main" id="{9BD181AD-E4BE-4B5C-B4A8-E6E6147FB616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69" name="矩形 968">
                    <a:extLst>
                      <a:ext uri="{FF2B5EF4-FFF2-40B4-BE49-F238E27FC236}">
                        <a16:creationId xmlns:a16="http://schemas.microsoft.com/office/drawing/2014/main" id="{D1AB2973-8012-4CFB-94EB-B1D4AF08B77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0" name="矩形 969">
                    <a:extLst>
                      <a:ext uri="{FF2B5EF4-FFF2-40B4-BE49-F238E27FC236}">
                        <a16:creationId xmlns:a16="http://schemas.microsoft.com/office/drawing/2014/main" id="{376AE3E9-86D4-4DEA-BA22-4EF31B45103F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1" name="矩形 970">
                    <a:extLst>
                      <a:ext uri="{FF2B5EF4-FFF2-40B4-BE49-F238E27FC236}">
                        <a16:creationId xmlns:a16="http://schemas.microsoft.com/office/drawing/2014/main" id="{DF590323-45D3-47F1-B6BE-45E3DC01BCC6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65" name="组合 964">
                  <a:extLst>
                    <a:ext uri="{FF2B5EF4-FFF2-40B4-BE49-F238E27FC236}">
                      <a16:creationId xmlns:a16="http://schemas.microsoft.com/office/drawing/2014/main" id="{2B962685-7DC8-47AF-83F6-45A83DE355E1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66" name="矩形 965">
                    <a:extLst>
                      <a:ext uri="{FF2B5EF4-FFF2-40B4-BE49-F238E27FC236}">
                        <a16:creationId xmlns:a16="http://schemas.microsoft.com/office/drawing/2014/main" id="{F49BBE4B-30B6-4D8C-A4FD-0555FB9B59C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7" name="矩形 966">
                    <a:extLst>
                      <a:ext uri="{FF2B5EF4-FFF2-40B4-BE49-F238E27FC236}">
                        <a16:creationId xmlns:a16="http://schemas.microsoft.com/office/drawing/2014/main" id="{2058AA9C-3AB8-417A-823F-12B17E51A07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8" name="矩形 967">
                    <a:extLst>
                      <a:ext uri="{FF2B5EF4-FFF2-40B4-BE49-F238E27FC236}">
                        <a16:creationId xmlns:a16="http://schemas.microsoft.com/office/drawing/2014/main" id="{522C28C2-DADA-452B-9C7B-D4B9E0B5E0E0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4" name="组合 923">
                <a:extLst>
                  <a:ext uri="{FF2B5EF4-FFF2-40B4-BE49-F238E27FC236}">
                    <a16:creationId xmlns:a16="http://schemas.microsoft.com/office/drawing/2014/main" id="{7E186E9A-1AB3-481C-B82A-FC77288BD851}"/>
                  </a:ext>
                </a:extLst>
              </p:cNvPr>
              <p:cNvGrpSpPr/>
              <p:nvPr/>
            </p:nvGrpSpPr>
            <p:grpSpPr>
              <a:xfrm>
                <a:off x="8599624" y="1898332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51" name="组合 950">
                  <a:extLst>
                    <a:ext uri="{FF2B5EF4-FFF2-40B4-BE49-F238E27FC236}">
                      <a16:creationId xmlns:a16="http://schemas.microsoft.com/office/drawing/2014/main" id="{B7C36535-330A-49C2-BAA5-81E789165201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60" name="矩形 959">
                    <a:extLst>
                      <a:ext uri="{FF2B5EF4-FFF2-40B4-BE49-F238E27FC236}">
                        <a16:creationId xmlns:a16="http://schemas.microsoft.com/office/drawing/2014/main" id="{7CA60451-67B5-400F-8F62-AE0FC273B5AE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1" name="矩形 960">
                    <a:extLst>
                      <a:ext uri="{FF2B5EF4-FFF2-40B4-BE49-F238E27FC236}">
                        <a16:creationId xmlns:a16="http://schemas.microsoft.com/office/drawing/2014/main" id="{9FF0CCCB-06F0-42E0-9139-78E185295493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2" name="矩形 961">
                    <a:extLst>
                      <a:ext uri="{FF2B5EF4-FFF2-40B4-BE49-F238E27FC236}">
                        <a16:creationId xmlns:a16="http://schemas.microsoft.com/office/drawing/2014/main" id="{9C0597C8-123A-4D04-9B6A-F5315535D79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52" name="组合 951">
                  <a:extLst>
                    <a:ext uri="{FF2B5EF4-FFF2-40B4-BE49-F238E27FC236}">
                      <a16:creationId xmlns:a16="http://schemas.microsoft.com/office/drawing/2014/main" id="{EA6009DC-4610-46ED-A90E-5B3724F3BB94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57" name="矩形 956">
                    <a:extLst>
                      <a:ext uri="{FF2B5EF4-FFF2-40B4-BE49-F238E27FC236}">
                        <a16:creationId xmlns:a16="http://schemas.microsoft.com/office/drawing/2014/main" id="{A2F10F27-30C6-411C-B33E-94B7356C165E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8" name="矩形 957">
                    <a:extLst>
                      <a:ext uri="{FF2B5EF4-FFF2-40B4-BE49-F238E27FC236}">
                        <a16:creationId xmlns:a16="http://schemas.microsoft.com/office/drawing/2014/main" id="{E58B9B81-1734-47A2-987A-25DA9913C20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9" name="矩形 958">
                    <a:extLst>
                      <a:ext uri="{FF2B5EF4-FFF2-40B4-BE49-F238E27FC236}">
                        <a16:creationId xmlns:a16="http://schemas.microsoft.com/office/drawing/2014/main" id="{BFC223E9-4F2E-4725-BFD3-8AE896F4AC80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53" name="组合 952">
                  <a:extLst>
                    <a:ext uri="{FF2B5EF4-FFF2-40B4-BE49-F238E27FC236}">
                      <a16:creationId xmlns:a16="http://schemas.microsoft.com/office/drawing/2014/main" id="{23AF7A37-E662-441B-959E-8A8B8F9BADFE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54" name="矩形 953">
                    <a:extLst>
                      <a:ext uri="{FF2B5EF4-FFF2-40B4-BE49-F238E27FC236}">
                        <a16:creationId xmlns:a16="http://schemas.microsoft.com/office/drawing/2014/main" id="{AF6B5BC0-0E37-4C0C-BB82-4C09D282A1F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5" name="矩形 954">
                    <a:extLst>
                      <a:ext uri="{FF2B5EF4-FFF2-40B4-BE49-F238E27FC236}">
                        <a16:creationId xmlns:a16="http://schemas.microsoft.com/office/drawing/2014/main" id="{30A582B9-D4C6-4C1B-A4A8-1E47F32690A5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6" name="矩形 955">
                    <a:extLst>
                      <a:ext uri="{FF2B5EF4-FFF2-40B4-BE49-F238E27FC236}">
                        <a16:creationId xmlns:a16="http://schemas.microsoft.com/office/drawing/2014/main" id="{5F693ACD-0700-461F-BC3B-63BA032F032B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5" name="组合 924">
                <a:extLst>
                  <a:ext uri="{FF2B5EF4-FFF2-40B4-BE49-F238E27FC236}">
                    <a16:creationId xmlns:a16="http://schemas.microsoft.com/office/drawing/2014/main" id="{A2168566-ADB8-49C4-90B9-93BA07F13834}"/>
                  </a:ext>
                </a:extLst>
              </p:cNvPr>
              <p:cNvGrpSpPr/>
              <p:nvPr/>
            </p:nvGrpSpPr>
            <p:grpSpPr>
              <a:xfrm>
                <a:off x="8599624" y="20165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39" name="组合 938">
                  <a:extLst>
                    <a:ext uri="{FF2B5EF4-FFF2-40B4-BE49-F238E27FC236}">
                      <a16:creationId xmlns:a16="http://schemas.microsoft.com/office/drawing/2014/main" id="{0F39160F-E612-453D-B864-0BFCB1ED1FF4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48" name="矩形 947">
                    <a:extLst>
                      <a:ext uri="{FF2B5EF4-FFF2-40B4-BE49-F238E27FC236}">
                        <a16:creationId xmlns:a16="http://schemas.microsoft.com/office/drawing/2014/main" id="{2D2B6234-5B83-4B2F-B14E-69353DCEA37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9" name="矩形 948">
                    <a:extLst>
                      <a:ext uri="{FF2B5EF4-FFF2-40B4-BE49-F238E27FC236}">
                        <a16:creationId xmlns:a16="http://schemas.microsoft.com/office/drawing/2014/main" id="{F9935E25-275D-49AF-A53A-708CD22C4D5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0" name="矩形 949">
                    <a:extLst>
                      <a:ext uri="{FF2B5EF4-FFF2-40B4-BE49-F238E27FC236}">
                        <a16:creationId xmlns:a16="http://schemas.microsoft.com/office/drawing/2014/main" id="{E0F6E365-03C3-48E2-8086-8990C120F8BF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40" name="组合 939">
                  <a:extLst>
                    <a:ext uri="{FF2B5EF4-FFF2-40B4-BE49-F238E27FC236}">
                      <a16:creationId xmlns:a16="http://schemas.microsoft.com/office/drawing/2014/main" id="{1B5AAED8-F8BC-4DF3-8269-84A3D46C629E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45" name="矩形 944">
                    <a:extLst>
                      <a:ext uri="{FF2B5EF4-FFF2-40B4-BE49-F238E27FC236}">
                        <a16:creationId xmlns:a16="http://schemas.microsoft.com/office/drawing/2014/main" id="{EA3E7153-6E72-4488-A79D-E7467FA809D5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6" name="矩形 945">
                    <a:extLst>
                      <a:ext uri="{FF2B5EF4-FFF2-40B4-BE49-F238E27FC236}">
                        <a16:creationId xmlns:a16="http://schemas.microsoft.com/office/drawing/2014/main" id="{BE42CBAA-4F2C-4323-8A6C-604A65D20428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矩形 946">
                    <a:extLst>
                      <a:ext uri="{FF2B5EF4-FFF2-40B4-BE49-F238E27FC236}">
                        <a16:creationId xmlns:a16="http://schemas.microsoft.com/office/drawing/2014/main" id="{DD856FC7-AEDF-4595-886D-5982287EC35D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41" name="组合 940">
                  <a:extLst>
                    <a:ext uri="{FF2B5EF4-FFF2-40B4-BE49-F238E27FC236}">
                      <a16:creationId xmlns:a16="http://schemas.microsoft.com/office/drawing/2014/main" id="{E7AED532-E29E-47AD-BC57-5EEBBE96FB85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42" name="矩形 941">
                    <a:extLst>
                      <a:ext uri="{FF2B5EF4-FFF2-40B4-BE49-F238E27FC236}">
                        <a16:creationId xmlns:a16="http://schemas.microsoft.com/office/drawing/2014/main" id="{A03107D5-8732-497A-AA6A-EAA3AC767ED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3" name="矩形 942">
                    <a:extLst>
                      <a:ext uri="{FF2B5EF4-FFF2-40B4-BE49-F238E27FC236}">
                        <a16:creationId xmlns:a16="http://schemas.microsoft.com/office/drawing/2014/main" id="{685BC50E-FC9B-4388-A5B9-D794D42A12C2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4" name="矩形 943">
                    <a:extLst>
                      <a:ext uri="{FF2B5EF4-FFF2-40B4-BE49-F238E27FC236}">
                        <a16:creationId xmlns:a16="http://schemas.microsoft.com/office/drawing/2014/main" id="{7AB19A17-E935-45D8-B2BD-C2924E4F041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6" name="组合 925">
                <a:extLst>
                  <a:ext uri="{FF2B5EF4-FFF2-40B4-BE49-F238E27FC236}">
                    <a16:creationId xmlns:a16="http://schemas.microsoft.com/office/drawing/2014/main" id="{5139D094-3143-4A78-AEC4-9794BA812468}"/>
                  </a:ext>
                </a:extLst>
              </p:cNvPr>
              <p:cNvGrpSpPr/>
              <p:nvPr/>
            </p:nvGrpSpPr>
            <p:grpSpPr>
              <a:xfrm>
                <a:off x="8599624" y="2139084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927" name="组合 926">
                  <a:extLst>
                    <a:ext uri="{FF2B5EF4-FFF2-40B4-BE49-F238E27FC236}">
                      <a16:creationId xmlns:a16="http://schemas.microsoft.com/office/drawing/2014/main" id="{4195FD65-30D3-47FE-A0F8-DAB19DC288EC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36" name="矩形 935">
                    <a:extLst>
                      <a:ext uri="{FF2B5EF4-FFF2-40B4-BE49-F238E27FC236}">
                        <a16:creationId xmlns:a16="http://schemas.microsoft.com/office/drawing/2014/main" id="{D959C691-15E0-4833-95EC-6B93B00E3084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7" name="矩形 936">
                    <a:extLst>
                      <a:ext uri="{FF2B5EF4-FFF2-40B4-BE49-F238E27FC236}">
                        <a16:creationId xmlns:a16="http://schemas.microsoft.com/office/drawing/2014/main" id="{1AD81817-DEF4-4936-8D3B-01D218E49152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8" name="矩形 937">
                    <a:extLst>
                      <a:ext uri="{FF2B5EF4-FFF2-40B4-BE49-F238E27FC236}">
                        <a16:creationId xmlns:a16="http://schemas.microsoft.com/office/drawing/2014/main" id="{AAD0DDD0-0299-49F6-8796-423BA0D2D21C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8" name="组合 927">
                  <a:extLst>
                    <a:ext uri="{FF2B5EF4-FFF2-40B4-BE49-F238E27FC236}">
                      <a16:creationId xmlns:a16="http://schemas.microsoft.com/office/drawing/2014/main" id="{A98E6E72-AE81-4BFC-9A77-573ED593DBDD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33" name="矩形 932">
                    <a:extLst>
                      <a:ext uri="{FF2B5EF4-FFF2-40B4-BE49-F238E27FC236}">
                        <a16:creationId xmlns:a16="http://schemas.microsoft.com/office/drawing/2014/main" id="{B8ECCAE8-AD3F-4346-8DD0-2D44AC361750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4" name="矩形 933">
                    <a:extLst>
                      <a:ext uri="{FF2B5EF4-FFF2-40B4-BE49-F238E27FC236}">
                        <a16:creationId xmlns:a16="http://schemas.microsoft.com/office/drawing/2014/main" id="{EE4084D1-692B-4087-B062-363C2E95BA7A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5" name="矩形 934">
                    <a:extLst>
                      <a:ext uri="{FF2B5EF4-FFF2-40B4-BE49-F238E27FC236}">
                        <a16:creationId xmlns:a16="http://schemas.microsoft.com/office/drawing/2014/main" id="{162C16F2-200F-45C5-B178-DAA8FD2F8E72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9" name="组合 928">
                  <a:extLst>
                    <a:ext uri="{FF2B5EF4-FFF2-40B4-BE49-F238E27FC236}">
                      <a16:creationId xmlns:a16="http://schemas.microsoft.com/office/drawing/2014/main" id="{025107D5-3948-484C-A34D-F5C4B0BF9827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930" name="矩形 929">
                    <a:extLst>
                      <a:ext uri="{FF2B5EF4-FFF2-40B4-BE49-F238E27FC236}">
                        <a16:creationId xmlns:a16="http://schemas.microsoft.com/office/drawing/2014/main" id="{9E3B2924-ABD1-4BF8-95DB-96B1D0F6D18F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931" name="矩形 930">
                    <a:extLst>
                      <a:ext uri="{FF2B5EF4-FFF2-40B4-BE49-F238E27FC236}">
                        <a16:creationId xmlns:a16="http://schemas.microsoft.com/office/drawing/2014/main" id="{568A2F8C-E703-4D42-BBC0-617C02A48E52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2" name="矩形 931">
                    <a:extLst>
                      <a:ext uri="{FF2B5EF4-FFF2-40B4-BE49-F238E27FC236}">
                        <a16:creationId xmlns:a16="http://schemas.microsoft.com/office/drawing/2014/main" id="{271E5BA2-10E8-4351-93E3-ED6B3E6D0A45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9" name="文本框 838">
                  <a:extLst>
                    <a:ext uri="{FF2B5EF4-FFF2-40B4-BE49-F238E27FC236}">
                      <a16:creationId xmlns:a16="http://schemas.microsoft.com/office/drawing/2014/main" id="{DBA2FD77-A95C-412B-B111-BF79CD3598E7}"/>
                    </a:ext>
                  </a:extLst>
                </p:cNvPr>
                <p:cNvSpPr txBox="1"/>
                <p:nvPr/>
              </p:nvSpPr>
              <p:spPr>
                <a:xfrm>
                  <a:off x="9049168" y="4300737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0" name="文本框 949">
                  <a:extLst>
                    <a:ext uri="{FF2B5EF4-FFF2-40B4-BE49-F238E27FC236}">
                      <a16:creationId xmlns:a16="http://schemas.microsoft.com/office/drawing/2014/main" id="{6DE991F4-5DB5-46B8-BDB7-93FE89B95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168" y="4300737"/>
                  <a:ext cx="546367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0" name="文本框 839">
                  <a:extLst>
                    <a:ext uri="{FF2B5EF4-FFF2-40B4-BE49-F238E27FC236}">
                      <a16:creationId xmlns:a16="http://schemas.microsoft.com/office/drawing/2014/main" id="{216E132D-262F-4CC1-99A3-9CF0F9F116CA}"/>
                    </a:ext>
                  </a:extLst>
                </p:cNvPr>
                <p:cNvSpPr txBox="1"/>
                <p:nvPr/>
              </p:nvSpPr>
              <p:spPr>
                <a:xfrm>
                  <a:off x="9846771" y="5013742"/>
                  <a:ext cx="45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1" name="文本框 950">
                  <a:extLst>
                    <a:ext uri="{FF2B5EF4-FFF2-40B4-BE49-F238E27FC236}">
                      <a16:creationId xmlns:a16="http://schemas.microsoft.com/office/drawing/2014/main" id="{26668C12-D4BD-4CE6-A138-4265A30C2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771" y="5013742"/>
                  <a:ext cx="453970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1" name="组合 840">
              <a:extLst>
                <a:ext uri="{FF2B5EF4-FFF2-40B4-BE49-F238E27FC236}">
                  <a16:creationId xmlns:a16="http://schemas.microsoft.com/office/drawing/2014/main" id="{DA04CCD2-CA01-4B14-8167-D922EC4379D5}"/>
                </a:ext>
              </a:extLst>
            </p:cNvPr>
            <p:cNvGrpSpPr/>
            <p:nvPr/>
          </p:nvGrpSpPr>
          <p:grpSpPr>
            <a:xfrm>
              <a:off x="11092546" y="5059775"/>
              <a:ext cx="1091781" cy="368618"/>
              <a:chOff x="9318947" y="4467457"/>
              <a:chExt cx="1091781" cy="368618"/>
            </a:xfrm>
          </p:grpSpPr>
          <p:grpSp>
            <p:nvGrpSpPr>
              <p:cNvPr id="882" name="组合 881">
                <a:extLst>
                  <a:ext uri="{FF2B5EF4-FFF2-40B4-BE49-F238E27FC236}">
                    <a16:creationId xmlns:a16="http://schemas.microsoft.com/office/drawing/2014/main" id="{6579BC42-E6B0-4942-95C2-AEADA3B1124D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915" name="矩形 914">
                  <a:extLst>
                    <a:ext uri="{FF2B5EF4-FFF2-40B4-BE49-F238E27FC236}">
                      <a16:creationId xmlns:a16="http://schemas.microsoft.com/office/drawing/2014/main" id="{B2CFE630-0D0C-4C8C-A000-828E9276BB7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6" name="矩形 915">
                  <a:extLst>
                    <a:ext uri="{FF2B5EF4-FFF2-40B4-BE49-F238E27FC236}">
                      <a16:creationId xmlns:a16="http://schemas.microsoft.com/office/drawing/2014/main" id="{28F11A3B-8D46-43D2-B6D5-D48A9EDB2C9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7" name="矩形 916">
                  <a:extLst>
                    <a:ext uri="{FF2B5EF4-FFF2-40B4-BE49-F238E27FC236}">
                      <a16:creationId xmlns:a16="http://schemas.microsoft.com/office/drawing/2014/main" id="{F0837ABC-A3E4-465D-9627-F944FF06A96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3" name="组合 882">
                <a:extLst>
                  <a:ext uri="{FF2B5EF4-FFF2-40B4-BE49-F238E27FC236}">
                    <a16:creationId xmlns:a16="http://schemas.microsoft.com/office/drawing/2014/main" id="{3FF8BEA8-DB58-464D-BDAF-791C5ABDA2B5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912" name="矩形 911">
                  <a:extLst>
                    <a:ext uri="{FF2B5EF4-FFF2-40B4-BE49-F238E27FC236}">
                      <a16:creationId xmlns:a16="http://schemas.microsoft.com/office/drawing/2014/main" id="{483DC243-7E62-4549-B7A7-DCA5E1D7BC8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3" name="矩形 912">
                  <a:extLst>
                    <a:ext uri="{FF2B5EF4-FFF2-40B4-BE49-F238E27FC236}">
                      <a16:creationId xmlns:a16="http://schemas.microsoft.com/office/drawing/2014/main" id="{99D4A715-E9C8-4AC0-AF2B-CCDC6BCB3D9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4" name="矩形 913">
                  <a:extLst>
                    <a:ext uri="{FF2B5EF4-FFF2-40B4-BE49-F238E27FC236}">
                      <a16:creationId xmlns:a16="http://schemas.microsoft.com/office/drawing/2014/main" id="{1EE806B7-DDC9-42C5-B4AD-84692DD7D47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4" name="组合 883">
                <a:extLst>
                  <a:ext uri="{FF2B5EF4-FFF2-40B4-BE49-F238E27FC236}">
                    <a16:creationId xmlns:a16="http://schemas.microsoft.com/office/drawing/2014/main" id="{04683616-8AA4-43A6-8B22-E9371E68EC66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909" name="矩形 908">
                  <a:extLst>
                    <a:ext uri="{FF2B5EF4-FFF2-40B4-BE49-F238E27FC236}">
                      <a16:creationId xmlns:a16="http://schemas.microsoft.com/office/drawing/2014/main" id="{6D227A49-2317-4F4A-9234-49076C60EF5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0" name="矩形 909">
                  <a:extLst>
                    <a:ext uri="{FF2B5EF4-FFF2-40B4-BE49-F238E27FC236}">
                      <a16:creationId xmlns:a16="http://schemas.microsoft.com/office/drawing/2014/main" id="{8FF0A40D-7C2E-4649-B654-2C950EF7877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1" name="矩形 910">
                  <a:extLst>
                    <a:ext uri="{FF2B5EF4-FFF2-40B4-BE49-F238E27FC236}">
                      <a16:creationId xmlns:a16="http://schemas.microsoft.com/office/drawing/2014/main" id="{B01843AA-262F-4476-8F60-96EE1703B1B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5" name="组合 884">
                <a:extLst>
                  <a:ext uri="{FF2B5EF4-FFF2-40B4-BE49-F238E27FC236}">
                    <a16:creationId xmlns:a16="http://schemas.microsoft.com/office/drawing/2014/main" id="{708881BA-D602-41CE-B835-E7413D1C3635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906" name="矩形 905">
                  <a:extLst>
                    <a:ext uri="{FF2B5EF4-FFF2-40B4-BE49-F238E27FC236}">
                      <a16:creationId xmlns:a16="http://schemas.microsoft.com/office/drawing/2014/main" id="{87FB1599-E4C2-45E1-BB8A-3A8A71CA940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7" name="矩形 906">
                  <a:extLst>
                    <a:ext uri="{FF2B5EF4-FFF2-40B4-BE49-F238E27FC236}">
                      <a16:creationId xmlns:a16="http://schemas.microsoft.com/office/drawing/2014/main" id="{6A2E6AEA-E3F3-45C1-9629-41157DFE29D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8" name="矩形 907">
                  <a:extLst>
                    <a:ext uri="{FF2B5EF4-FFF2-40B4-BE49-F238E27FC236}">
                      <a16:creationId xmlns:a16="http://schemas.microsoft.com/office/drawing/2014/main" id="{63546483-B902-4F79-866A-E6EF59C31C0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6" name="组合 885">
                <a:extLst>
                  <a:ext uri="{FF2B5EF4-FFF2-40B4-BE49-F238E27FC236}">
                    <a16:creationId xmlns:a16="http://schemas.microsoft.com/office/drawing/2014/main" id="{4A889DDA-04D7-460E-9516-5F1375F3FC52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903" name="矩形 902">
                  <a:extLst>
                    <a:ext uri="{FF2B5EF4-FFF2-40B4-BE49-F238E27FC236}">
                      <a16:creationId xmlns:a16="http://schemas.microsoft.com/office/drawing/2014/main" id="{62F3DA38-D5C4-4C1E-A5EA-D31A9363AFC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4" name="矩形 903">
                  <a:extLst>
                    <a:ext uri="{FF2B5EF4-FFF2-40B4-BE49-F238E27FC236}">
                      <a16:creationId xmlns:a16="http://schemas.microsoft.com/office/drawing/2014/main" id="{CFF1A630-0F7B-4B13-B6BF-69F33E4AC8B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5" name="矩形 904">
                  <a:extLst>
                    <a:ext uri="{FF2B5EF4-FFF2-40B4-BE49-F238E27FC236}">
                      <a16:creationId xmlns:a16="http://schemas.microsoft.com/office/drawing/2014/main" id="{34B864D9-2FE3-4F02-8A79-FFB0E37B081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7" name="组合 886">
                <a:extLst>
                  <a:ext uri="{FF2B5EF4-FFF2-40B4-BE49-F238E27FC236}">
                    <a16:creationId xmlns:a16="http://schemas.microsoft.com/office/drawing/2014/main" id="{3FCB3D26-5AEB-4C56-B025-13047C767256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900" name="矩形 899">
                  <a:extLst>
                    <a:ext uri="{FF2B5EF4-FFF2-40B4-BE49-F238E27FC236}">
                      <a16:creationId xmlns:a16="http://schemas.microsoft.com/office/drawing/2014/main" id="{0C51C386-812C-41F9-9594-6934DB27036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1" name="矩形 900">
                  <a:extLst>
                    <a:ext uri="{FF2B5EF4-FFF2-40B4-BE49-F238E27FC236}">
                      <a16:creationId xmlns:a16="http://schemas.microsoft.com/office/drawing/2014/main" id="{45166F06-7681-416F-8431-EC8320E5CD8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2" name="矩形 901">
                  <a:extLst>
                    <a:ext uri="{FF2B5EF4-FFF2-40B4-BE49-F238E27FC236}">
                      <a16:creationId xmlns:a16="http://schemas.microsoft.com/office/drawing/2014/main" id="{35F1D2CD-A112-405E-80C0-6451D2817F6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8" name="组合 887">
                <a:extLst>
                  <a:ext uri="{FF2B5EF4-FFF2-40B4-BE49-F238E27FC236}">
                    <a16:creationId xmlns:a16="http://schemas.microsoft.com/office/drawing/2014/main" id="{EEAA7171-3D0D-4098-806C-88E363580B89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897" name="矩形 896">
                  <a:extLst>
                    <a:ext uri="{FF2B5EF4-FFF2-40B4-BE49-F238E27FC236}">
                      <a16:creationId xmlns:a16="http://schemas.microsoft.com/office/drawing/2014/main" id="{4E4A2600-E727-47AB-B97F-C1176E17B38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8" name="矩形 897">
                  <a:extLst>
                    <a:ext uri="{FF2B5EF4-FFF2-40B4-BE49-F238E27FC236}">
                      <a16:creationId xmlns:a16="http://schemas.microsoft.com/office/drawing/2014/main" id="{5CA3D920-CA45-42F6-9BD4-9A7506246BD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9" name="矩形 898">
                  <a:extLst>
                    <a:ext uri="{FF2B5EF4-FFF2-40B4-BE49-F238E27FC236}">
                      <a16:creationId xmlns:a16="http://schemas.microsoft.com/office/drawing/2014/main" id="{AB8A1389-E839-4D40-B7C4-0DAB56EE05F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9" name="组合 888">
                <a:extLst>
                  <a:ext uri="{FF2B5EF4-FFF2-40B4-BE49-F238E27FC236}">
                    <a16:creationId xmlns:a16="http://schemas.microsoft.com/office/drawing/2014/main" id="{7BAFFDFE-B986-4FF6-AD99-17CE37278AA0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894" name="矩形 893">
                  <a:extLst>
                    <a:ext uri="{FF2B5EF4-FFF2-40B4-BE49-F238E27FC236}">
                      <a16:creationId xmlns:a16="http://schemas.microsoft.com/office/drawing/2014/main" id="{AE3305BE-2C8A-459B-937D-C1E2A5CA09F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5" name="矩形 894">
                  <a:extLst>
                    <a:ext uri="{FF2B5EF4-FFF2-40B4-BE49-F238E27FC236}">
                      <a16:creationId xmlns:a16="http://schemas.microsoft.com/office/drawing/2014/main" id="{491F751C-CC39-4351-8AB7-4A49B319D1D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6" name="矩形 895">
                  <a:extLst>
                    <a:ext uri="{FF2B5EF4-FFF2-40B4-BE49-F238E27FC236}">
                      <a16:creationId xmlns:a16="http://schemas.microsoft.com/office/drawing/2014/main" id="{3EF72E62-FC8F-4939-8C30-A3234279BCF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90" name="组合 889">
                <a:extLst>
                  <a:ext uri="{FF2B5EF4-FFF2-40B4-BE49-F238E27FC236}">
                    <a16:creationId xmlns:a16="http://schemas.microsoft.com/office/drawing/2014/main" id="{7ADC7B36-4CB1-4E13-8F65-42FDCE26D753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891" name="矩形 890">
                  <a:extLst>
                    <a:ext uri="{FF2B5EF4-FFF2-40B4-BE49-F238E27FC236}">
                      <a16:creationId xmlns:a16="http://schemas.microsoft.com/office/drawing/2014/main" id="{9617A22F-22EB-4E89-9BEC-94A067BCE1F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2" name="矩形 891">
                  <a:extLst>
                    <a:ext uri="{FF2B5EF4-FFF2-40B4-BE49-F238E27FC236}">
                      <a16:creationId xmlns:a16="http://schemas.microsoft.com/office/drawing/2014/main" id="{19A42BE9-0975-4BDB-9357-E4CAB28E304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3" name="矩形 892">
                  <a:extLst>
                    <a:ext uri="{FF2B5EF4-FFF2-40B4-BE49-F238E27FC236}">
                      <a16:creationId xmlns:a16="http://schemas.microsoft.com/office/drawing/2014/main" id="{DFD692EE-0B66-456E-A554-632BBA67821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2" name="文本框 841">
                  <a:extLst>
                    <a:ext uri="{FF2B5EF4-FFF2-40B4-BE49-F238E27FC236}">
                      <a16:creationId xmlns:a16="http://schemas.microsoft.com/office/drawing/2014/main" id="{47520B37-069D-4777-814E-2A98E7F16D34}"/>
                    </a:ext>
                  </a:extLst>
                </p:cNvPr>
                <p:cNvSpPr txBox="1"/>
                <p:nvPr/>
              </p:nvSpPr>
              <p:spPr>
                <a:xfrm>
                  <a:off x="11274846" y="4686796"/>
                  <a:ext cx="564385" cy="41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3" name="文本框 952">
                  <a:extLst>
                    <a:ext uri="{FF2B5EF4-FFF2-40B4-BE49-F238E27FC236}">
                      <a16:creationId xmlns:a16="http://schemas.microsoft.com/office/drawing/2014/main" id="{BC3A667D-8298-4915-9E68-C7ED3D55E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46" y="4686796"/>
                  <a:ext cx="564385" cy="419987"/>
                </a:xfrm>
                <a:prstGeom prst="rect">
                  <a:avLst/>
                </a:prstGeom>
                <a:blipFill>
                  <a:blip r:embed="rId15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3" name="文本框 842">
                  <a:extLst>
                    <a:ext uri="{FF2B5EF4-FFF2-40B4-BE49-F238E27FC236}">
                      <a16:creationId xmlns:a16="http://schemas.microsoft.com/office/drawing/2014/main" id="{F0116262-C2A9-4926-9BC3-CFCE93287529}"/>
                    </a:ext>
                  </a:extLst>
                </p:cNvPr>
                <p:cNvSpPr txBox="1"/>
                <p:nvPr/>
              </p:nvSpPr>
              <p:spPr>
                <a:xfrm>
                  <a:off x="10648561" y="5038480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4" name="文本框 953">
                  <a:extLst>
                    <a:ext uri="{FF2B5EF4-FFF2-40B4-BE49-F238E27FC236}">
                      <a16:creationId xmlns:a16="http://schemas.microsoft.com/office/drawing/2014/main" id="{9F1C753F-5D5A-4995-BAFA-26C5F68B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561" y="5038480"/>
                  <a:ext cx="444352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4" name="组合 843">
              <a:extLst>
                <a:ext uri="{FF2B5EF4-FFF2-40B4-BE49-F238E27FC236}">
                  <a16:creationId xmlns:a16="http://schemas.microsoft.com/office/drawing/2014/main" id="{F86AE0F2-A19B-4FA0-A4DE-E90D077418D3}"/>
                </a:ext>
              </a:extLst>
            </p:cNvPr>
            <p:cNvGrpSpPr/>
            <p:nvPr/>
          </p:nvGrpSpPr>
          <p:grpSpPr>
            <a:xfrm rot="16200000">
              <a:off x="9968099" y="5048377"/>
              <a:ext cx="1091781" cy="368618"/>
              <a:chOff x="9318947" y="4467457"/>
              <a:chExt cx="1091781" cy="368618"/>
            </a:xfrm>
          </p:grpSpPr>
          <p:grpSp>
            <p:nvGrpSpPr>
              <p:cNvPr id="846" name="组合 845">
                <a:extLst>
                  <a:ext uri="{FF2B5EF4-FFF2-40B4-BE49-F238E27FC236}">
                    <a16:creationId xmlns:a16="http://schemas.microsoft.com/office/drawing/2014/main" id="{98AB5B99-C4E7-416A-B0BE-49AF4F6A1899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879" name="矩形 878">
                  <a:extLst>
                    <a:ext uri="{FF2B5EF4-FFF2-40B4-BE49-F238E27FC236}">
                      <a16:creationId xmlns:a16="http://schemas.microsoft.com/office/drawing/2014/main" id="{08C1A987-EE15-4498-9017-114C35C16DF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0" name="矩形 879">
                  <a:extLst>
                    <a:ext uri="{FF2B5EF4-FFF2-40B4-BE49-F238E27FC236}">
                      <a16:creationId xmlns:a16="http://schemas.microsoft.com/office/drawing/2014/main" id="{5554A60D-9BFB-4AD0-80CF-576A22821CF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1" name="矩形 880">
                  <a:extLst>
                    <a:ext uri="{FF2B5EF4-FFF2-40B4-BE49-F238E27FC236}">
                      <a16:creationId xmlns:a16="http://schemas.microsoft.com/office/drawing/2014/main" id="{F7F7353C-54C4-4EA6-8C52-B624E82BDBE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47" name="组合 846">
                <a:extLst>
                  <a:ext uri="{FF2B5EF4-FFF2-40B4-BE49-F238E27FC236}">
                    <a16:creationId xmlns:a16="http://schemas.microsoft.com/office/drawing/2014/main" id="{375754ED-0E25-4D1A-8921-111929976C95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876" name="矩形 875">
                  <a:extLst>
                    <a:ext uri="{FF2B5EF4-FFF2-40B4-BE49-F238E27FC236}">
                      <a16:creationId xmlns:a16="http://schemas.microsoft.com/office/drawing/2014/main" id="{DC744188-9838-44AE-A608-E661EB68445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7" name="矩形 876">
                  <a:extLst>
                    <a:ext uri="{FF2B5EF4-FFF2-40B4-BE49-F238E27FC236}">
                      <a16:creationId xmlns:a16="http://schemas.microsoft.com/office/drawing/2014/main" id="{6331B6B4-CE91-49C4-A4D2-22E9C476096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78" name="矩形 877">
                  <a:extLst>
                    <a:ext uri="{FF2B5EF4-FFF2-40B4-BE49-F238E27FC236}">
                      <a16:creationId xmlns:a16="http://schemas.microsoft.com/office/drawing/2014/main" id="{5A5A9AA3-C63A-4F4B-AEF5-79B80713986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48" name="组合 847">
                <a:extLst>
                  <a:ext uri="{FF2B5EF4-FFF2-40B4-BE49-F238E27FC236}">
                    <a16:creationId xmlns:a16="http://schemas.microsoft.com/office/drawing/2014/main" id="{0F3D3928-3F1E-41B5-A810-24A34A13E82A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873" name="矩形 872">
                  <a:extLst>
                    <a:ext uri="{FF2B5EF4-FFF2-40B4-BE49-F238E27FC236}">
                      <a16:creationId xmlns:a16="http://schemas.microsoft.com/office/drawing/2014/main" id="{7350CA33-620D-4A30-B4E6-911D6A6829A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4" name="矩形 873">
                  <a:extLst>
                    <a:ext uri="{FF2B5EF4-FFF2-40B4-BE49-F238E27FC236}">
                      <a16:creationId xmlns:a16="http://schemas.microsoft.com/office/drawing/2014/main" id="{32F5F48D-D78A-46AA-97E0-4E9A1097730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5" name="矩形 874">
                  <a:extLst>
                    <a:ext uri="{FF2B5EF4-FFF2-40B4-BE49-F238E27FC236}">
                      <a16:creationId xmlns:a16="http://schemas.microsoft.com/office/drawing/2014/main" id="{C238E93E-E765-462A-8A08-5015097937E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49" name="组合 848">
                <a:extLst>
                  <a:ext uri="{FF2B5EF4-FFF2-40B4-BE49-F238E27FC236}">
                    <a16:creationId xmlns:a16="http://schemas.microsoft.com/office/drawing/2014/main" id="{0AFDE06D-9015-4FE3-BDA7-4DFA9B75711E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870" name="矩形 869">
                  <a:extLst>
                    <a:ext uri="{FF2B5EF4-FFF2-40B4-BE49-F238E27FC236}">
                      <a16:creationId xmlns:a16="http://schemas.microsoft.com/office/drawing/2014/main" id="{89ABC723-C380-4059-89D6-2256686253A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71" name="矩形 870">
                  <a:extLst>
                    <a:ext uri="{FF2B5EF4-FFF2-40B4-BE49-F238E27FC236}">
                      <a16:creationId xmlns:a16="http://schemas.microsoft.com/office/drawing/2014/main" id="{F8EBF180-CBE8-4C4B-BDA4-91EA7697596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2" name="矩形 871">
                  <a:extLst>
                    <a:ext uri="{FF2B5EF4-FFF2-40B4-BE49-F238E27FC236}">
                      <a16:creationId xmlns:a16="http://schemas.microsoft.com/office/drawing/2014/main" id="{8749F244-26BD-4CF0-BD82-FEACC900A2C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0" name="组合 849">
                <a:extLst>
                  <a:ext uri="{FF2B5EF4-FFF2-40B4-BE49-F238E27FC236}">
                    <a16:creationId xmlns:a16="http://schemas.microsoft.com/office/drawing/2014/main" id="{7B0A3FD6-889D-4262-BC8B-DD00D58F3581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867" name="矩形 866">
                  <a:extLst>
                    <a:ext uri="{FF2B5EF4-FFF2-40B4-BE49-F238E27FC236}">
                      <a16:creationId xmlns:a16="http://schemas.microsoft.com/office/drawing/2014/main" id="{2FF488AD-C130-4CF4-99DE-059E2D95631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8" name="矩形 867">
                  <a:extLst>
                    <a:ext uri="{FF2B5EF4-FFF2-40B4-BE49-F238E27FC236}">
                      <a16:creationId xmlns:a16="http://schemas.microsoft.com/office/drawing/2014/main" id="{88EFEB04-4E7B-44C0-B7AE-DECBB20947F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9" name="矩形 868">
                  <a:extLst>
                    <a:ext uri="{FF2B5EF4-FFF2-40B4-BE49-F238E27FC236}">
                      <a16:creationId xmlns:a16="http://schemas.microsoft.com/office/drawing/2014/main" id="{B5038F2B-67B1-466A-BF21-FAE1CEC144E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1" name="组合 850">
                <a:extLst>
                  <a:ext uri="{FF2B5EF4-FFF2-40B4-BE49-F238E27FC236}">
                    <a16:creationId xmlns:a16="http://schemas.microsoft.com/office/drawing/2014/main" id="{227A493B-0536-41DA-B6A8-CAA2FC5D69E8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864" name="矩形 863">
                  <a:extLst>
                    <a:ext uri="{FF2B5EF4-FFF2-40B4-BE49-F238E27FC236}">
                      <a16:creationId xmlns:a16="http://schemas.microsoft.com/office/drawing/2014/main" id="{FE186E67-2F22-42E2-A1B5-96F25DC3EBE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5" name="矩形 864">
                  <a:extLst>
                    <a:ext uri="{FF2B5EF4-FFF2-40B4-BE49-F238E27FC236}">
                      <a16:creationId xmlns:a16="http://schemas.microsoft.com/office/drawing/2014/main" id="{69B937B8-27F8-47FF-8F06-1D2772B7768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6" name="矩形 865">
                  <a:extLst>
                    <a:ext uri="{FF2B5EF4-FFF2-40B4-BE49-F238E27FC236}">
                      <a16:creationId xmlns:a16="http://schemas.microsoft.com/office/drawing/2014/main" id="{9742DB99-49A7-4AA2-812B-ACA926A9DDE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2" name="组合 851">
                <a:extLst>
                  <a:ext uri="{FF2B5EF4-FFF2-40B4-BE49-F238E27FC236}">
                    <a16:creationId xmlns:a16="http://schemas.microsoft.com/office/drawing/2014/main" id="{766F608C-989B-4B38-BDF5-2EB3E1FF28B5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861" name="矩形 860">
                  <a:extLst>
                    <a:ext uri="{FF2B5EF4-FFF2-40B4-BE49-F238E27FC236}">
                      <a16:creationId xmlns:a16="http://schemas.microsoft.com/office/drawing/2014/main" id="{41636610-E07E-40DC-BFC3-7AAF5725467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2" name="矩形 861">
                  <a:extLst>
                    <a:ext uri="{FF2B5EF4-FFF2-40B4-BE49-F238E27FC236}">
                      <a16:creationId xmlns:a16="http://schemas.microsoft.com/office/drawing/2014/main" id="{219CB3E4-ED44-4B31-AAA5-2B59269B4C5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3" name="矩形 862">
                  <a:extLst>
                    <a:ext uri="{FF2B5EF4-FFF2-40B4-BE49-F238E27FC236}">
                      <a16:creationId xmlns:a16="http://schemas.microsoft.com/office/drawing/2014/main" id="{29E823DC-1FF7-487C-94E1-03288DF2352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3" name="组合 852">
                <a:extLst>
                  <a:ext uri="{FF2B5EF4-FFF2-40B4-BE49-F238E27FC236}">
                    <a16:creationId xmlns:a16="http://schemas.microsoft.com/office/drawing/2014/main" id="{5794FAF2-DABD-4873-83D9-4786EAFF84B4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858" name="矩形 857">
                  <a:extLst>
                    <a:ext uri="{FF2B5EF4-FFF2-40B4-BE49-F238E27FC236}">
                      <a16:creationId xmlns:a16="http://schemas.microsoft.com/office/drawing/2014/main" id="{F34C067E-D75C-4DE6-9C59-7A43D81DFC9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9" name="矩形 858">
                  <a:extLst>
                    <a:ext uri="{FF2B5EF4-FFF2-40B4-BE49-F238E27FC236}">
                      <a16:creationId xmlns:a16="http://schemas.microsoft.com/office/drawing/2014/main" id="{65050DF6-EA43-4037-9393-45A0B302986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0" name="矩形 859">
                  <a:extLst>
                    <a:ext uri="{FF2B5EF4-FFF2-40B4-BE49-F238E27FC236}">
                      <a16:creationId xmlns:a16="http://schemas.microsoft.com/office/drawing/2014/main" id="{6B528F57-B699-4701-8A7A-DFEA055B296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4" name="组合 853">
                <a:extLst>
                  <a:ext uri="{FF2B5EF4-FFF2-40B4-BE49-F238E27FC236}">
                    <a16:creationId xmlns:a16="http://schemas.microsoft.com/office/drawing/2014/main" id="{4AFF40D6-6DA2-40D0-9031-8A32CFEF7BB6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855" name="矩形 854">
                  <a:extLst>
                    <a:ext uri="{FF2B5EF4-FFF2-40B4-BE49-F238E27FC236}">
                      <a16:creationId xmlns:a16="http://schemas.microsoft.com/office/drawing/2014/main" id="{CD82604E-1B8B-4429-8676-2AE24C2897B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6" name="矩形 855">
                  <a:extLst>
                    <a:ext uri="{FF2B5EF4-FFF2-40B4-BE49-F238E27FC236}">
                      <a16:creationId xmlns:a16="http://schemas.microsoft.com/office/drawing/2014/main" id="{F3689591-687E-421C-931F-7967BA12249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7" name="矩形 856">
                  <a:extLst>
                    <a:ext uri="{FF2B5EF4-FFF2-40B4-BE49-F238E27FC236}">
                      <a16:creationId xmlns:a16="http://schemas.microsoft.com/office/drawing/2014/main" id="{D0AD1A3B-E091-4E64-BB04-2D241491667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5" name="文本框 844">
                  <a:extLst>
                    <a:ext uri="{FF2B5EF4-FFF2-40B4-BE49-F238E27FC236}">
                      <a16:creationId xmlns:a16="http://schemas.microsoft.com/office/drawing/2014/main" id="{BB249C92-CE3E-4041-BD78-F74917117F73}"/>
                    </a:ext>
                  </a:extLst>
                </p:cNvPr>
                <p:cNvSpPr txBox="1"/>
                <p:nvPr/>
              </p:nvSpPr>
              <p:spPr>
                <a:xfrm>
                  <a:off x="10240422" y="4298507"/>
                  <a:ext cx="5511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56" name="文本框 955">
                  <a:extLst>
                    <a:ext uri="{FF2B5EF4-FFF2-40B4-BE49-F238E27FC236}">
                      <a16:creationId xmlns:a16="http://schemas.microsoft.com/office/drawing/2014/main" id="{5034E03B-07B7-487E-A722-09844771C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422" y="4298507"/>
                  <a:ext cx="551177" cy="400110"/>
                </a:xfrm>
                <a:prstGeom prst="rect">
                  <a:avLst/>
                </a:prstGeom>
                <a:blipFill>
                  <a:blip r:embed="rId1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B9972B87-3E52-4AC7-890E-4DCCBC4837A5}"/>
                  </a:ext>
                </a:extLst>
              </p:cNvPr>
              <p:cNvSpPr txBox="1"/>
              <p:nvPr/>
            </p:nvSpPr>
            <p:spPr>
              <a:xfrm>
                <a:off x="2865270" y="5054496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39" name="文本框 1138">
                <a:extLst>
                  <a:ext uri="{FF2B5EF4-FFF2-40B4-BE49-F238E27FC236}">
                    <a16:creationId xmlns:a16="http://schemas.microsoft.com/office/drawing/2014/main" id="{B9972B87-3E52-4AC7-890E-4DCCBC48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270" y="5054496"/>
                <a:ext cx="45397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0" name="文本框 1139">
                <a:extLst>
                  <a:ext uri="{FF2B5EF4-FFF2-40B4-BE49-F238E27FC236}">
                    <a16:creationId xmlns:a16="http://schemas.microsoft.com/office/drawing/2014/main" id="{DE8C7F32-6EC1-43CF-8FE1-CABCD19DF6BB}"/>
                  </a:ext>
                </a:extLst>
              </p:cNvPr>
              <p:cNvSpPr txBox="1"/>
              <p:nvPr/>
            </p:nvSpPr>
            <p:spPr>
              <a:xfrm>
                <a:off x="672367" y="5030975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40" name="文本框 1139">
                <a:extLst>
                  <a:ext uri="{FF2B5EF4-FFF2-40B4-BE49-F238E27FC236}">
                    <a16:creationId xmlns:a16="http://schemas.microsoft.com/office/drawing/2014/main" id="{DE8C7F32-6EC1-43CF-8FE1-CABCD19D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7" y="5030975"/>
                <a:ext cx="444352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9AA69E0-E553-4B49-A4C5-9E7FCF7214B3}"/>
              </a:ext>
            </a:extLst>
          </p:cNvPr>
          <p:cNvGrpSpPr/>
          <p:nvPr/>
        </p:nvGrpSpPr>
        <p:grpSpPr>
          <a:xfrm>
            <a:off x="369556" y="3922136"/>
            <a:ext cx="530338" cy="2349879"/>
            <a:chOff x="2360617" y="3960265"/>
            <a:chExt cx="530338" cy="2349879"/>
          </a:xfrm>
        </p:grpSpPr>
        <p:grpSp>
          <p:nvGrpSpPr>
            <p:cNvPr id="1035" name="组合 1034">
              <a:extLst>
                <a:ext uri="{FF2B5EF4-FFF2-40B4-BE49-F238E27FC236}">
                  <a16:creationId xmlns:a16="http://schemas.microsoft.com/office/drawing/2014/main" id="{48720163-FFEF-4C43-80A4-F2B95F1CFD1C}"/>
                </a:ext>
              </a:extLst>
            </p:cNvPr>
            <p:cNvGrpSpPr/>
            <p:nvPr/>
          </p:nvGrpSpPr>
          <p:grpSpPr>
            <a:xfrm>
              <a:off x="2380365" y="4351498"/>
              <a:ext cx="366205" cy="1958646"/>
              <a:chOff x="5463428" y="4530123"/>
              <a:chExt cx="366205" cy="1958646"/>
            </a:xfrm>
          </p:grpSpPr>
          <p:grpSp>
            <p:nvGrpSpPr>
              <p:cNvPr id="1036" name="组合 1035">
                <a:extLst>
                  <a:ext uri="{FF2B5EF4-FFF2-40B4-BE49-F238E27FC236}">
                    <a16:creationId xmlns:a16="http://schemas.microsoft.com/office/drawing/2014/main" id="{B6112156-44F9-42F4-A81B-CE62009B8F35}"/>
                  </a:ext>
                </a:extLst>
              </p:cNvPr>
              <p:cNvGrpSpPr/>
              <p:nvPr/>
            </p:nvGrpSpPr>
            <p:grpSpPr>
              <a:xfrm>
                <a:off x="5586294" y="453012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DE563F7F-5486-4FD6-8355-8DDDA6C75CBF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2" name="矩形 1071">
                  <a:extLst>
                    <a:ext uri="{FF2B5EF4-FFF2-40B4-BE49-F238E27FC236}">
                      <a16:creationId xmlns:a16="http://schemas.microsoft.com/office/drawing/2014/main" id="{876914A4-68AF-43DD-A9B5-C2EF5BFB4FC8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3" name="矩形 1072">
                  <a:extLst>
                    <a:ext uri="{FF2B5EF4-FFF2-40B4-BE49-F238E27FC236}">
                      <a16:creationId xmlns:a16="http://schemas.microsoft.com/office/drawing/2014/main" id="{EB015A1C-ED40-472F-B524-C3DFAB3A2056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4" name="矩形 1073">
                  <a:extLst>
                    <a:ext uri="{FF2B5EF4-FFF2-40B4-BE49-F238E27FC236}">
                      <a16:creationId xmlns:a16="http://schemas.microsoft.com/office/drawing/2014/main" id="{3AC3FC69-6339-4DB2-96D5-57B5BF74D38F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5" name="矩形 1074">
                  <a:extLst>
                    <a:ext uri="{FF2B5EF4-FFF2-40B4-BE49-F238E27FC236}">
                      <a16:creationId xmlns:a16="http://schemas.microsoft.com/office/drawing/2014/main" id="{EB8FEE3E-9086-4422-972F-3FDE65E80FD6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ECC4E43E-ABBE-40F6-90C0-00BE8F583B5B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7" name="矩形 1076">
                  <a:extLst>
                    <a:ext uri="{FF2B5EF4-FFF2-40B4-BE49-F238E27FC236}">
                      <a16:creationId xmlns:a16="http://schemas.microsoft.com/office/drawing/2014/main" id="{48843E71-E06B-438B-A2E5-B8D8C1F9129B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8" name="矩形 1077">
                  <a:extLst>
                    <a:ext uri="{FF2B5EF4-FFF2-40B4-BE49-F238E27FC236}">
                      <a16:creationId xmlns:a16="http://schemas.microsoft.com/office/drawing/2014/main" id="{51C1D16E-E4D3-4824-8858-0222C055EA4F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9" name="矩形 1078">
                  <a:extLst>
                    <a:ext uri="{FF2B5EF4-FFF2-40B4-BE49-F238E27FC236}">
                      <a16:creationId xmlns:a16="http://schemas.microsoft.com/office/drawing/2014/main" id="{D32C4092-1925-4961-A362-986E6ED5A6E5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0" name="矩形 1079">
                  <a:extLst>
                    <a:ext uri="{FF2B5EF4-FFF2-40B4-BE49-F238E27FC236}">
                      <a16:creationId xmlns:a16="http://schemas.microsoft.com/office/drawing/2014/main" id="{CED24DAB-7544-46EE-A73B-25FA26730A24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1" name="矩形 1080">
                  <a:extLst>
                    <a:ext uri="{FF2B5EF4-FFF2-40B4-BE49-F238E27FC236}">
                      <a16:creationId xmlns:a16="http://schemas.microsoft.com/office/drawing/2014/main" id="{783E35CD-C97B-431A-99FB-F5F63532061E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2" name="矩形 1081">
                  <a:extLst>
                    <a:ext uri="{FF2B5EF4-FFF2-40B4-BE49-F238E27FC236}">
                      <a16:creationId xmlns:a16="http://schemas.microsoft.com/office/drawing/2014/main" id="{F15C4CD0-6268-43AC-976B-75C4E4A56E51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3" name="矩形 1082">
                  <a:extLst>
                    <a:ext uri="{FF2B5EF4-FFF2-40B4-BE49-F238E27FC236}">
                      <a16:creationId xmlns:a16="http://schemas.microsoft.com/office/drawing/2014/main" id="{D7218FA5-0F12-4900-A358-567ADA545827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4" name="矩形 1083">
                  <a:extLst>
                    <a:ext uri="{FF2B5EF4-FFF2-40B4-BE49-F238E27FC236}">
                      <a16:creationId xmlns:a16="http://schemas.microsoft.com/office/drawing/2014/main" id="{5615A8D7-E775-4BD0-943B-2FF8E82746C5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5" name="矩形 1084">
                  <a:extLst>
                    <a:ext uri="{FF2B5EF4-FFF2-40B4-BE49-F238E27FC236}">
                      <a16:creationId xmlns:a16="http://schemas.microsoft.com/office/drawing/2014/main" id="{D32B89D2-B362-4290-BC9A-3AC5FC49C00A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6" name="矩形 1085">
                  <a:extLst>
                    <a:ext uri="{FF2B5EF4-FFF2-40B4-BE49-F238E27FC236}">
                      <a16:creationId xmlns:a16="http://schemas.microsoft.com/office/drawing/2014/main" id="{386B71D0-9208-460E-8310-84B8FF3390BA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37" name="组合 1036">
                <a:extLst>
                  <a:ext uri="{FF2B5EF4-FFF2-40B4-BE49-F238E27FC236}">
                    <a16:creationId xmlns:a16="http://schemas.microsoft.com/office/drawing/2014/main" id="{C6C9819D-48F8-4E80-9C28-1A0B61B69E20}"/>
                  </a:ext>
                </a:extLst>
              </p:cNvPr>
              <p:cNvGrpSpPr/>
              <p:nvPr/>
            </p:nvGrpSpPr>
            <p:grpSpPr>
              <a:xfrm>
                <a:off x="5711455" y="4530348"/>
                <a:ext cx="118178" cy="1958421"/>
                <a:chOff x="7943767" y="3731240"/>
                <a:chExt cx="118178" cy="1958421"/>
              </a:xfrm>
            </p:grpSpPr>
            <p:sp>
              <p:nvSpPr>
                <p:cNvPr id="1055" name="矩形 1054">
                  <a:extLst>
                    <a:ext uri="{FF2B5EF4-FFF2-40B4-BE49-F238E27FC236}">
                      <a16:creationId xmlns:a16="http://schemas.microsoft.com/office/drawing/2014/main" id="{D9D27A98-CC45-474B-AB6D-27C26C199D5A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6" name="矩形 1055">
                  <a:extLst>
                    <a:ext uri="{FF2B5EF4-FFF2-40B4-BE49-F238E27FC236}">
                      <a16:creationId xmlns:a16="http://schemas.microsoft.com/office/drawing/2014/main" id="{2AD627EF-8282-4FF4-84DC-3AA8ED0A66ED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7" name="矩形 1056">
                  <a:extLst>
                    <a:ext uri="{FF2B5EF4-FFF2-40B4-BE49-F238E27FC236}">
                      <a16:creationId xmlns:a16="http://schemas.microsoft.com/office/drawing/2014/main" id="{34D038EB-24F1-4CFC-A9D4-A2C7DDDCE75D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8" name="矩形 1057">
                  <a:extLst>
                    <a:ext uri="{FF2B5EF4-FFF2-40B4-BE49-F238E27FC236}">
                      <a16:creationId xmlns:a16="http://schemas.microsoft.com/office/drawing/2014/main" id="{C52C98A2-C9FC-4055-B1EE-2A17D6ADAF7C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9" name="矩形 1058">
                  <a:extLst>
                    <a:ext uri="{FF2B5EF4-FFF2-40B4-BE49-F238E27FC236}">
                      <a16:creationId xmlns:a16="http://schemas.microsoft.com/office/drawing/2014/main" id="{202FFCC6-DE29-482C-B955-1D2F6CB67DCB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0" name="矩形 1059">
                  <a:extLst>
                    <a:ext uri="{FF2B5EF4-FFF2-40B4-BE49-F238E27FC236}">
                      <a16:creationId xmlns:a16="http://schemas.microsoft.com/office/drawing/2014/main" id="{7570B3D7-7306-41A7-ADCC-A1CB40A42897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1" name="矩形 1060">
                  <a:extLst>
                    <a:ext uri="{FF2B5EF4-FFF2-40B4-BE49-F238E27FC236}">
                      <a16:creationId xmlns:a16="http://schemas.microsoft.com/office/drawing/2014/main" id="{D88AD6C1-21F5-4FEA-9DD1-E23C3B5BB19F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2" name="矩形 1061">
                  <a:extLst>
                    <a:ext uri="{FF2B5EF4-FFF2-40B4-BE49-F238E27FC236}">
                      <a16:creationId xmlns:a16="http://schemas.microsoft.com/office/drawing/2014/main" id="{B8215EB1-B2E7-4637-B352-CED596B0DDA5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3" name="矩形 1062">
                  <a:extLst>
                    <a:ext uri="{FF2B5EF4-FFF2-40B4-BE49-F238E27FC236}">
                      <a16:creationId xmlns:a16="http://schemas.microsoft.com/office/drawing/2014/main" id="{0ED36C1E-84BB-41E2-8AAC-C51167DDD75F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4" name="矩形 1063">
                  <a:extLst>
                    <a:ext uri="{FF2B5EF4-FFF2-40B4-BE49-F238E27FC236}">
                      <a16:creationId xmlns:a16="http://schemas.microsoft.com/office/drawing/2014/main" id="{6A02A47D-03F9-44E7-A2C4-B9611CDE030F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C05FD1F6-1BD8-4019-91C4-DA66421300BD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5A6E814D-D03A-4438-813D-CFD301AC6B8C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EF6AC9D8-DA25-41FF-8A43-7A7D1EAD95ED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7CCB000A-2E37-4895-8467-2EC55E58D21D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16AD708E-2E8E-4C81-BB5A-776C283CD26E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5873CA81-FBF9-4C85-862E-0E62072132F3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A7D85BDE-E509-4F41-B64E-0B07FDEA18DE}"/>
                  </a:ext>
                </a:extLst>
              </p:cNvPr>
              <p:cNvGrpSpPr/>
              <p:nvPr/>
            </p:nvGrpSpPr>
            <p:grpSpPr>
              <a:xfrm>
                <a:off x="5463428" y="4530124"/>
                <a:ext cx="122555" cy="1958421"/>
                <a:chOff x="7698657" y="3731240"/>
                <a:chExt cx="122555" cy="1958421"/>
              </a:xfrm>
            </p:grpSpPr>
            <p:sp>
              <p:nvSpPr>
                <p:cNvPr id="1039" name="矩形 1038">
                  <a:extLst>
                    <a:ext uri="{FF2B5EF4-FFF2-40B4-BE49-F238E27FC236}">
                      <a16:creationId xmlns:a16="http://schemas.microsoft.com/office/drawing/2014/main" id="{D8ED92B2-AA28-415E-9923-9C1A327DBFDD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DEED14E2-A709-4400-AA8E-18EF9B67B603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1" name="矩形 1040">
                  <a:extLst>
                    <a:ext uri="{FF2B5EF4-FFF2-40B4-BE49-F238E27FC236}">
                      <a16:creationId xmlns:a16="http://schemas.microsoft.com/office/drawing/2014/main" id="{5B09B54E-560D-464A-838C-A3DA0EC5AC7C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2" name="矩形 1041">
                  <a:extLst>
                    <a:ext uri="{FF2B5EF4-FFF2-40B4-BE49-F238E27FC236}">
                      <a16:creationId xmlns:a16="http://schemas.microsoft.com/office/drawing/2014/main" id="{5B52B24C-0A2B-4507-BAFD-0C093787D2AA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A1815A34-9DB2-43C9-A7F8-621D7A39C318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4" name="矩形 1043">
                  <a:extLst>
                    <a:ext uri="{FF2B5EF4-FFF2-40B4-BE49-F238E27FC236}">
                      <a16:creationId xmlns:a16="http://schemas.microsoft.com/office/drawing/2014/main" id="{2941D38F-7A7A-4428-81CA-010078B05EA4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F29B706-5DFE-4BC7-94E2-FC921BF61FAA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5FAA43F5-2BE9-46D6-AB72-8173E4545D8C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D2B9AA16-E0BD-4C18-A994-03A7A82DC803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" name="矩形 1047">
                  <a:extLst>
                    <a:ext uri="{FF2B5EF4-FFF2-40B4-BE49-F238E27FC236}">
                      <a16:creationId xmlns:a16="http://schemas.microsoft.com/office/drawing/2014/main" id="{6BCEB75A-6F98-4062-8E6A-1824461EBC1B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AE6CCDA9-DFC0-43C0-B0A2-7E146023031A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0" name="矩形 1049">
                  <a:extLst>
                    <a:ext uri="{FF2B5EF4-FFF2-40B4-BE49-F238E27FC236}">
                      <a16:creationId xmlns:a16="http://schemas.microsoft.com/office/drawing/2014/main" id="{BF15712D-D5A9-4054-BAF2-2C62E4F5DB0E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1" name="矩形 1050">
                  <a:extLst>
                    <a:ext uri="{FF2B5EF4-FFF2-40B4-BE49-F238E27FC236}">
                      <a16:creationId xmlns:a16="http://schemas.microsoft.com/office/drawing/2014/main" id="{F5AB4352-E21F-4624-870F-4CEB27C650B2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2" name="矩形 1051">
                  <a:extLst>
                    <a:ext uri="{FF2B5EF4-FFF2-40B4-BE49-F238E27FC236}">
                      <a16:creationId xmlns:a16="http://schemas.microsoft.com/office/drawing/2014/main" id="{A7EFB78A-B564-4CFC-88F4-F1173996B5CC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3" name="矩形 1052">
                  <a:extLst>
                    <a:ext uri="{FF2B5EF4-FFF2-40B4-BE49-F238E27FC236}">
                      <a16:creationId xmlns:a16="http://schemas.microsoft.com/office/drawing/2014/main" id="{A6D6AAB7-0952-4E4D-9B2A-BDF712E79AAD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4" name="矩形 1053">
                  <a:extLst>
                    <a:ext uri="{FF2B5EF4-FFF2-40B4-BE49-F238E27FC236}">
                      <a16:creationId xmlns:a16="http://schemas.microsoft.com/office/drawing/2014/main" id="{5A56A6DD-A81B-4B6F-926F-E6B304935731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1" name="文本框 1140">
                  <a:extLst>
                    <a:ext uri="{FF2B5EF4-FFF2-40B4-BE49-F238E27FC236}">
                      <a16:creationId xmlns:a16="http://schemas.microsoft.com/office/drawing/2014/main" id="{74FA5D07-9B29-4116-8E77-37767CB4BAC0}"/>
                    </a:ext>
                  </a:extLst>
                </p:cNvPr>
                <p:cNvSpPr txBox="1"/>
                <p:nvPr/>
              </p:nvSpPr>
              <p:spPr>
                <a:xfrm>
                  <a:off x="2360617" y="3960265"/>
                  <a:ext cx="5303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1" name="文本框 1140">
                  <a:extLst>
                    <a:ext uri="{FF2B5EF4-FFF2-40B4-BE49-F238E27FC236}">
                      <a16:creationId xmlns:a16="http://schemas.microsoft.com/office/drawing/2014/main" id="{74FA5D07-9B29-4116-8E77-37767CB4B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617" y="3960265"/>
                  <a:ext cx="530338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D9B029-341E-49DA-A089-9B6425898F55}"/>
              </a:ext>
            </a:extLst>
          </p:cNvPr>
          <p:cNvGrpSpPr/>
          <p:nvPr/>
        </p:nvGrpSpPr>
        <p:grpSpPr>
          <a:xfrm>
            <a:off x="1011837" y="4655713"/>
            <a:ext cx="1958646" cy="775569"/>
            <a:chOff x="3045309" y="4661121"/>
            <a:chExt cx="1958646" cy="775569"/>
          </a:xfrm>
        </p:grpSpPr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3AC17BB7-C212-42AC-87B2-C2F988FAE6CB}"/>
                </a:ext>
              </a:extLst>
            </p:cNvPr>
            <p:cNvGrpSpPr/>
            <p:nvPr/>
          </p:nvGrpSpPr>
          <p:grpSpPr>
            <a:xfrm rot="5400000">
              <a:off x="3841529" y="4274265"/>
              <a:ext cx="366205" cy="1958646"/>
              <a:chOff x="5463428" y="4530123"/>
              <a:chExt cx="366205" cy="1958646"/>
            </a:xfrm>
          </p:grpSpPr>
          <p:grpSp>
            <p:nvGrpSpPr>
              <p:cNvPr id="1088" name="组合 1087">
                <a:extLst>
                  <a:ext uri="{FF2B5EF4-FFF2-40B4-BE49-F238E27FC236}">
                    <a16:creationId xmlns:a16="http://schemas.microsoft.com/office/drawing/2014/main" id="{28EBF8A8-934E-40AB-BF89-475D65F08461}"/>
                  </a:ext>
                </a:extLst>
              </p:cNvPr>
              <p:cNvGrpSpPr/>
              <p:nvPr/>
            </p:nvGrpSpPr>
            <p:grpSpPr>
              <a:xfrm>
                <a:off x="5586294" y="453012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1123" name="矩形 1122">
                  <a:extLst>
                    <a:ext uri="{FF2B5EF4-FFF2-40B4-BE49-F238E27FC236}">
                      <a16:creationId xmlns:a16="http://schemas.microsoft.com/office/drawing/2014/main" id="{1C26D9C9-3832-4743-8084-B0E76EFAF32D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4" name="矩形 1123">
                  <a:extLst>
                    <a:ext uri="{FF2B5EF4-FFF2-40B4-BE49-F238E27FC236}">
                      <a16:creationId xmlns:a16="http://schemas.microsoft.com/office/drawing/2014/main" id="{A307A0A8-7E96-458F-9589-E2C933780854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5" name="矩形 1124">
                  <a:extLst>
                    <a:ext uri="{FF2B5EF4-FFF2-40B4-BE49-F238E27FC236}">
                      <a16:creationId xmlns:a16="http://schemas.microsoft.com/office/drawing/2014/main" id="{8A53EA6E-3B13-40FD-B34F-8E8E39D0B1EE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6" name="矩形 1125">
                  <a:extLst>
                    <a:ext uri="{FF2B5EF4-FFF2-40B4-BE49-F238E27FC236}">
                      <a16:creationId xmlns:a16="http://schemas.microsoft.com/office/drawing/2014/main" id="{6DE6EE25-03F2-4095-81B7-3C2E8B6801BF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7" name="矩形 1126">
                  <a:extLst>
                    <a:ext uri="{FF2B5EF4-FFF2-40B4-BE49-F238E27FC236}">
                      <a16:creationId xmlns:a16="http://schemas.microsoft.com/office/drawing/2014/main" id="{D0BCD1C4-4D0C-42F1-BFDD-7402995EDEC9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8" name="矩形 1127">
                  <a:extLst>
                    <a:ext uri="{FF2B5EF4-FFF2-40B4-BE49-F238E27FC236}">
                      <a16:creationId xmlns:a16="http://schemas.microsoft.com/office/drawing/2014/main" id="{700393A5-B8F5-417F-8259-D067A8E99D78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9" name="矩形 1128">
                  <a:extLst>
                    <a:ext uri="{FF2B5EF4-FFF2-40B4-BE49-F238E27FC236}">
                      <a16:creationId xmlns:a16="http://schemas.microsoft.com/office/drawing/2014/main" id="{A3953AE0-676A-4B1A-85C8-63371ED23C87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0" name="矩形 1129">
                  <a:extLst>
                    <a:ext uri="{FF2B5EF4-FFF2-40B4-BE49-F238E27FC236}">
                      <a16:creationId xmlns:a16="http://schemas.microsoft.com/office/drawing/2014/main" id="{0C39E234-53FA-448D-9786-2D121000835F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1" name="矩形 1130">
                  <a:extLst>
                    <a:ext uri="{FF2B5EF4-FFF2-40B4-BE49-F238E27FC236}">
                      <a16:creationId xmlns:a16="http://schemas.microsoft.com/office/drawing/2014/main" id="{008C2795-8E7F-484A-ACDA-BCB1E165E0EA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2" name="矩形 1131">
                  <a:extLst>
                    <a:ext uri="{FF2B5EF4-FFF2-40B4-BE49-F238E27FC236}">
                      <a16:creationId xmlns:a16="http://schemas.microsoft.com/office/drawing/2014/main" id="{2927E7DD-E087-43E0-B806-69F02FEDBADA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3" name="矩形 1132">
                  <a:extLst>
                    <a:ext uri="{FF2B5EF4-FFF2-40B4-BE49-F238E27FC236}">
                      <a16:creationId xmlns:a16="http://schemas.microsoft.com/office/drawing/2014/main" id="{5AF4BBCA-2B04-4F01-B51E-904DEB679AC8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4" name="矩形 1133">
                  <a:extLst>
                    <a:ext uri="{FF2B5EF4-FFF2-40B4-BE49-F238E27FC236}">
                      <a16:creationId xmlns:a16="http://schemas.microsoft.com/office/drawing/2014/main" id="{C0C935D7-1DB9-4C4E-BA87-69ACA7DB04FD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5" name="矩形 1134">
                  <a:extLst>
                    <a:ext uri="{FF2B5EF4-FFF2-40B4-BE49-F238E27FC236}">
                      <a16:creationId xmlns:a16="http://schemas.microsoft.com/office/drawing/2014/main" id="{F275EE81-EB03-459E-94AC-8444DFD2AAFF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6" name="矩形 1135">
                  <a:extLst>
                    <a:ext uri="{FF2B5EF4-FFF2-40B4-BE49-F238E27FC236}">
                      <a16:creationId xmlns:a16="http://schemas.microsoft.com/office/drawing/2014/main" id="{1D710118-4DC4-4167-BA6A-CFF09BA1465E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7" name="矩形 1136">
                  <a:extLst>
                    <a:ext uri="{FF2B5EF4-FFF2-40B4-BE49-F238E27FC236}">
                      <a16:creationId xmlns:a16="http://schemas.microsoft.com/office/drawing/2014/main" id="{9302FD25-FFC7-4BE3-87AF-59DB2FBA92B2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8" name="矩形 1137">
                  <a:extLst>
                    <a:ext uri="{FF2B5EF4-FFF2-40B4-BE49-F238E27FC236}">
                      <a16:creationId xmlns:a16="http://schemas.microsoft.com/office/drawing/2014/main" id="{8CC22871-8B2D-4DCF-A070-1EB68D80C352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89" name="组合 1088">
                <a:extLst>
                  <a:ext uri="{FF2B5EF4-FFF2-40B4-BE49-F238E27FC236}">
                    <a16:creationId xmlns:a16="http://schemas.microsoft.com/office/drawing/2014/main" id="{CC06D173-4232-4CED-92FF-CA5861396A42}"/>
                  </a:ext>
                </a:extLst>
              </p:cNvPr>
              <p:cNvGrpSpPr/>
              <p:nvPr/>
            </p:nvGrpSpPr>
            <p:grpSpPr>
              <a:xfrm>
                <a:off x="5711455" y="4530348"/>
                <a:ext cx="118178" cy="1958421"/>
                <a:chOff x="7943767" y="3731240"/>
                <a:chExt cx="118178" cy="1958421"/>
              </a:xfrm>
            </p:grpSpPr>
            <p:sp>
              <p:nvSpPr>
                <p:cNvPr id="1107" name="矩形 1106">
                  <a:extLst>
                    <a:ext uri="{FF2B5EF4-FFF2-40B4-BE49-F238E27FC236}">
                      <a16:creationId xmlns:a16="http://schemas.microsoft.com/office/drawing/2014/main" id="{976E1F78-133E-4F57-A45D-373B29F3EE4F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8" name="矩形 1107">
                  <a:extLst>
                    <a:ext uri="{FF2B5EF4-FFF2-40B4-BE49-F238E27FC236}">
                      <a16:creationId xmlns:a16="http://schemas.microsoft.com/office/drawing/2014/main" id="{BD29557F-1FE7-4808-B6C4-7FDE3D7B3E6B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9" name="矩形 1108">
                  <a:extLst>
                    <a:ext uri="{FF2B5EF4-FFF2-40B4-BE49-F238E27FC236}">
                      <a16:creationId xmlns:a16="http://schemas.microsoft.com/office/drawing/2014/main" id="{833F64B5-30E0-404A-991F-3DD92BA92524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0" name="矩形 1109">
                  <a:extLst>
                    <a:ext uri="{FF2B5EF4-FFF2-40B4-BE49-F238E27FC236}">
                      <a16:creationId xmlns:a16="http://schemas.microsoft.com/office/drawing/2014/main" id="{E59828BC-5F3E-4603-9263-458200A0186A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1" name="矩形 1110">
                  <a:extLst>
                    <a:ext uri="{FF2B5EF4-FFF2-40B4-BE49-F238E27FC236}">
                      <a16:creationId xmlns:a16="http://schemas.microsoft.com/office/drawing/2014/main" id="{51FFACB0-5751-4B2E-89B3-E6F4252E7BF8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2" name="矩形 1111">
                  <a:extLst>
                    <a:ext uri="{FF2B5EF4-FFF2-40B4-BE49-F238E27FC236}">
                      <a16:creationId xmlns:a16="http://schemas.microsoft.com/office/drawing/2014/main" id="{26540FE0-FA06-498E-9B18-217E7B2EFDFF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3" name="矩形 1112">
                  <a:extLst>
                    <a:ext uri="{FF2B5EF4-FFF2-40B4-BE49-F238E27FC236}">
                      <a16:creationId xmlns:a16="http://schemas.microsoft.com/office/drawing/2014/main" id="{CD95FFCD-020D-4F98-93DB-07D487360D4A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4" name="矩形 1113">
                  <a:extLst>
                    <a:ext uri="{FF2B5EF4-FFF2-40B4-BE49-F238E27FC236}">
                      <a16:creationId xmlns:a16="http://schemas.microsoft.com/office/drawing/2014/main" id="{9557B0A7-AC9D-4425-9FF6-BF277DDB5868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5" name="矩形 1114">
                  <a:extLst>
                    <a:ext uri="{FF2B5EF4-FFF2-40B4-BE49-F238E27FC236}">
                      <a16:creationId xmlns:a16="http://schemas.microsoft.com/office/drawing/2014/main" id="{9CE7D938-1143-420E-BC01-080A15564A63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6" name="矩形 1115">
                  <a:extLst>
                    <a:ext uri="{FF2B5EF4-FFF2-40B4-BE49-F238E27FC236}">
                      <a16:creationId xmlns:a16="http://schemas.microsoft.com/office/drawing/2014/main" id="{6600DF00-C808-4EE5-825B-478600734173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7" name="矩形 1116">
                  <a:extLst>
                    <a:ext uri="{FF2B5EF4-FFF2-40B4-BE49-F238E27FC236}">
                      <a16:creationId xmlns:a16="http://schemas.microsoft.com/office/drawing/2014/main" id="{79B0F08C-B942-4601-8359-6D957B02EEA3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8" name="矩形 1117">
                  <a:extLst>
                    <a:ext uri="{FF2B5EF4-FFF2-40B4-BE49-F238E27FC236}">
                      <a16:creationId xmlns:a16="http://schemas.microsoft.com/office/drawing/2014/main" id="{BF4AC05D-01DC-4691-8AD2-712FC99D98E8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9" name="矩形 1118">
                  <a:extLst>
                    <a:ext uri="{FF2B5EF4-FFF2-40B4-BE49-F238E27FC236}">
                      <a16:creationId xmlns:a16="http://schemas.microsoft.com/office/drawing/2014/main" id="{0C23E4AC-4836-4B18-85DD-49CADA1D0A3C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0" name="矩形 1119">
                  <a:extLst>
                    <a:ext uri="{FF2B5EF4-FFF2-40B4-BE49-F238E27FC236}">
                      <a16:creationId xmlns:a16="http://schemas.microsoft.com/office/drawing/2014/main" id="{174225E9-0036-430B-B940-81AB4C6E1345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1" name="矩形 1120">
                  <a:extLst>
                    <a:ext uri="{FF2B5EF4-FFF2-40B4-BE49-F238E27FC236}">
                      <a16:creationId xmlns:a16="http://schemas.microsoft.com/office/drawing/2014/main" id="{2AA63774-55DC-40EC-85E4-297AC8C27177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2" name="矩形 1121">
                  <a:extLst>
                    <a:ext uri="{FF2B5EF4-FFF2-40B4-BE49-F238E27FC236}">
                      <a16:creationId xmlns:a16="http://schemas.microsoft.com/office/drawing/2014/main" id="{3E05F0D1-31AF-4DA5-9369-9996A28DD828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0" name="组合 1089">
                <a:extLst>
                  <a:ext uri="{FF2B5EF4-FFF2-40B4-BE49-F238E27FC236}">
                    <a16:creationId xmlns:a16="http://schemas.microsoft.com/office/drawing/2014/main" id="{53D35D0A-31A1-4A13-879D-E0242A4EF005}"/>
                  </a:ext>
                </a:extLst>
              </p:cNvPr>
              <p:cNvGrpSpPr/>
              <p:nvPr/>
            </p:nvGrpSpPr>
            <p:grpSpPr>
              <a:xfrm>
                <a:off x="5463428" y="4530124"/>
                <a:ext cx="122555" cy="1958421"/>
                <a:chOff x="7698657" y="3731240"/>
                <a:chExt cx="122555" cy="1958421"/>
              </a:xfrm>
            </p:grpSpPr>
            <p:sp>
              <p:nvSpPr>
                <p:cNvPr id="1091" name="矩形 1090">
                  <a:extLst>
                    <a:ext uri="{FF2B5EF4-FFF2-40B4-BE49-F238E27FC236}">
                      <a16:creationId xmlns:a16="http://schemas.microsoft.com/office/drawing/2014/main" id="{38FABD38-AA84-4D0A-877D-99BEED181330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52EDEDDD-7A63-466E-9EA4-308320A3AE0B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8F6A29FA-2294-42A9-AE74-0B203B73CA68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14848BB2-462D-4D03-87C3-CF9EB3E2E97A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93F4CCEB-9666-4DB6-9FCA-9196390E0BD8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5D42D611-9CC1-4F98-9C09-C456FC3C7EDE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7B4FB56E-C3C0-40E2-867E-03A81CB65F97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561F9BB5-9626-45AD-A13E-59DFA688844D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9" name="矩形 1098">
                  <a:extLst>
                    <a:ext uri="{FF2B5EF4-FFF2-40B4-BE49-F238E27FC236}">
                      <a16:creationId xmlns:a16="http://schemas.microsoft.com/office/drawing/2014/main" id="{9F0EEEF6-875C-475F-8C46-EFF4FC735588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0" name="矩形 1099">
                  <a:extLst>
                    <a:ext uri="{FF2B5EF4-FFF2-40B4-BE49-F238E27FC236}">
                      <a16:creationId xmlns:a16="http://schemas.microsoft.com/office/drawing/2014/main" id="{70262905-1EAC-4CE7-BDBB-F0E3C39291F1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1" name="矩形 1100">
                  <a:extLst>
                    <a:ext uri="{FF2B5EF4-FFF2-40B4-BE49-F238E27FC236}">
                      <a16:creationId xmlns:a16="http://schemas.microsoft.com/office/drawing/2014/main" id="{235B69CA-EA49-4537-A067-766C2F3AEEFA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2" name="矩形 1101">
                  <a:extLst>
                    <a:ext uri="{FF2B5EF4-FFF2-40B4-BE49-F238E27FC236}">
                      <a16:creationId xmlns:a16="http://schemas.microsoft.com/office/drawing/2014/main" id="{E708CF49-4A22-4763-A6AE-2B8C2570BF21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3" name="矩形 1102">
                  <a:extLst>
                    <a:ext uri="{FF2B5EF4-FFF2-40B4-BE49-F238E27FC236}">
                      <a16:creationId xmlns:a16="http://schemas.microsoft.com/office/drawing/2014/main" id="{AD468BA9-EB8B-4EF6-A0F8-8AE0D89DBFFB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4" name="矩形 1103">
                  <a:extLst>
                    <a:ext uri="{FF2B5EF4-FFF2-40B4-BE49-F238E27FC236}">
                      <a16:creationId xmlns:a16="http://schemas.microsoft.com/office/drawing/2014/main" id="{6E0C7CCA-7955-4406-A5D3-0E66566E099A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5" name="矩形 1104">
                  <a:extLst>
                    <a:ext uri="{FF2B5EF4-FFF2-40B4-BE49-F238E27FC236}">
                      <a16:creationId xmlns:a16="http://schemas.microsoft.com/office/drawing/2014/main" id="{B11D4856-2C4B-4287-A140-6DBE783AE5AD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6" name="矩形 1105">
                  <a:extLst>
                    <a:ext uri="{FF2B5EF4-FFF2-40B4-BE49-F238E27FC236}">
                      <a16:creationId xmlns:a16="http://schemas.microsoft.com/office/drawing/2014/main" id="{B7CB241F-C58A-4B23-8808-ACC3BFA73795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2" name="文本框 1141">
                  <a:extLst>
                    <a:ext uri="{FF2B5EF4-FFF2-40B4-BE49-F238E27FC236}">
                      <a16:creationId xmlns:a16="http://schemas.microsoft.com/office/drawing/2014/main" id="{8F837E8F-AAA9-416A-B3A9-2D8177B3EAFE}"/>
                    </a:ext>
                  </a:extLst>
                </p:cNvPr>
                <p:cNvSpPr txBox="1"/>
                <p:nvPr/>
              </p:nvSpPr>
              <p:spPr>
                <a:xfrm>
                  <a:off x="3694194" y="4661121"/>
                  <a:ext cx="535146" cy="41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2" name="文本框 1141">
                  <a:extLst>
                    <a:ext uri="{FF2B5EF4-FFF2-40B4-BE49-F238E27FC236}">
                      <a16:creationId xmlns:a16="http://schemas.microsoft.com/office/drawing/2014/main" id="{8F837E8F-AAA9-416A-B3A9-2D8177B3E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194" y="4661121"/>
                  <a:ext cx="535146" cy="419987"/>
                </a:xfrm>
                <a:prstGeom prst="rect">
                  <a:avLst/>
                </a:prstGeom>
                <a:blipFill>
                  <a:blip r:embed="rId21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3" name="文本框 1142">
                <a:extLst>
                  <a:ext uri="{FF2B5EF4-FFF2-40B4-BE49-F238E27FC236}">
                    <a16:creationId xmlns:a16="http://schemas.microsoft.com/office/drawing/2014/main" id="{7FB0F49C-353F-4A06-9A80-9556C215A040}"/>
                  </a:ext>
                </a:extLst>
              </p:cNvPr>
              <p:cNvSpPr txBox="1"/>
              <p:nvPr/>
            </p:nvSpPr>
            <p:spPr>
              <a:xfrm>
                <a:off x="3546210" y="4211000"/>
                <a:ext cx="530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43" name="文本框 1142">
                <a:extLst>
                  <a:ext uri="{FF2B5EF4-FFF2-40B4-BE49-F238E27FC236}">
                    <a16:creationId xmlns:a16="http://schemas.microsoft.com/office/drawing/2014/main" id="{7FB0F49C-353F-4A06-9A80-9556C215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210" y="4211000"/>
                <a:ext cx="530338" cy="400110"/>
              </a:xfrm>
              <a:prstGeom prst="rect">
                <a:avLst/>
              </a:prstGeom>
              <a:blipFill>
                <a:blip r:embed="rId2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E3341D-0E33-415A-9517-9746D802E6CC}"/>
              </a:ext>
            </a:extLst>
          </p:cNvPr>
          <p:cNvGrpSpPr/>
          <p:nvPr/>
        </p:nvGrpSpPr>
        <p:grpSpPr>
          <a:xfrm>
            <a:off x="3202472" y="4619756"/>
            <a:ext cx="1933051" cy="1961224"/>
            <a:chOff x="1932498" y="5660119"/>
            <a:chExt cx="1933051" cy="1961224"/>
          </a:xfrm>
        </p:grpSpPr>
        <p:sp>
          <p:nvSpPr>
            <p:cNvPr id="1297" name="矩形 1296">
              <a:extLst>
                <a:ext uri="{FF2B5EF4-FFF2-40B4-BE49-F238E27FC236}">
                  <a16:creationId xmlns:a16="http://schemas.microsoft.com/office/drawing/2014/main" id="{5218314F-B787-4BFA-BB09-AD117DBCB018}"/>
                </a:ext>
              </a:extLst>
            </p:cNvPr>
            <p:cNvSpPr/>
            <p:nvPr/>
          </p:nvSpPr>
          <p:spPr>
            <a:xfrm>
              <a:off x="1932498" y="614966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矩形 1297">
              <a:extLst>
                <a:ext uri="{FF2B5EF4-FFF2-40B4-BE49-F238E27FC236}">
                  <a16:creationId xmlns:a16="http://schemas.microsoft.com/office/drawing/2014/main" id="{03289957-13B4-439E-8A9B-EAD8BB0BC718}"/>
                </a:ext>
              </a:extLst>
            </p:cNvPr>
            <p:cNvSpPr/>
            <p:nvPr/>
          </p:nvSpPr>
          <p:spPr>
            <a:xfrm>
              <a:off x="1932498" y="627222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矩形 1298">
              <a:extLst>
                <a:ext uri="{FF2B5EF4-FFF2-40B4-BE49-F238E27FC236}">
                  <a16:creationId xmlns:a16="http://schemas.microsoft.com/office/drawing/2014/main" id="{E63E0E31-C089-44AF-B6BE-472BD9D0D106}"/>
                </a:ext>
              </a:extLst>
            </p:cNvPr>
            <p:cNvSpPr/>
            <p:nvPr/>
          </p:nvSpPr>
          <p:spPr>
            <a:xfrm>
              <a:off x="1932498" y="639477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矩形 1299">
              <a:extLst>
                <a:ext uri="{FF2B5EF4-FFF2-40B4-BE49-F238E27FC236}">
                  <a16:creationId xmlns:a16="http://schemas.microsoft.com/office/drawing/2014/main" id="{A34BB4C0-B568-4EBA-98C4-6A31D8C56C84}"/>
                </a:ext>
              </a:extLst>
            </p:cNvPr>
            <p:cNvSpPr/>
            <p:nvPr/>
          </p:nvSpPr>
          <p:spPr>
            <a:xfrm>
              <a:off x="1932498" y="651932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矩形 1300">
              <a:extLst>
                <a:ext uri="{FF2B5EF4-FFF2-40B4-BE49-F238E27FC236}">
                  <a16:creationId xmlns:a16="http://schemas.microsoft.com/office/drawing/2014/main" id="{2DF280BE-EF4F-4E53-B04D-6A1F75809157}"/>
                </a:ext>
              </a:extLst>
            </p:cNvPr>
            <p:cNvSpPr/>
            <p:nvPr/>
          </p:nvSpPr>
          <p:spPr>
            <a:xfrm>
              <a:off x="1932498" y="664187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矩形 1301">
              <a:extLst>
                <a:ext uri="{FF2B5EF4-FFF2-40B4-BE49-F238E27FC236}">
                  <a16:creationId xmlns:a16="http://schemas.microsoft.com/office/drawing/2014/main" id="{B9B852B7-D207-47D6-9243-91F61BCBC6E6}"/>
                </a:ext>
              </a:extLst>
            </p:cNvPr>
            <p:cNvSpPr/>
            <p:nvPr/>
          </p:nvSpPr>
          <p:spPr>
            <a:xfrm>
              <a:off x="1932498" y="676443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矩形 1302">
              <a:extLst>
                <a:ext uri="{FF2B5EF4-FFF2-40B4-BE49-F238E27FC236}">
                  <a16:creationId xmlns:a16="http://schemas.microsoft.com/office/drawing/2014/main" id="{90FADCC0-930A-4D7A-A41A-B2FEBD0C0538}"/>
                </a:ext>
              </a:extLst>
            </p:cNvPr>
            <p:cNvSpPr/>
            <p:nvPr/>
          </p:nvSpPr>
          <p:spPr>
            <a:xfrm>
              <a:off x="1932498" y="688698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矩形 1303">
              <a:extLst>
                <a:ext uri="{FF2B5EF4-FFF2-40B4-BE49-F238E27FC236}">
                  <a16:creationId xmlns:a16="http://schemas.microsoft.com/office/drawing/2014/main" id="{CAE5FECC-C2A5-4464-B6A2-6DD55DAA0E7A}"/>
                </a:ext>
              </a:extLst>
            </p:cNvPr>
            <p:cNvSpPr/>
            <p:nvPr/>
          </p:nvSpPr>
          <p:spPr>
            <a:xfrm>
              <a:off x="1932498" y="700730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矩形 1304">
              <a:extLst>
                <a:ext uri="{FF2B5EF4-FFF2-40B4-BE49-F238E27FC236}">
                  <a16:creationId xmlns:a16="http://schemas.microsoft.com/office/drawing/2014/main" id="{027EA446-D90A-4EA3-8BD0-2FD771C2341F}"/>
                </a:ext>
              </a:extLst>
            </p:cNvPr>
            <p:cNvSpPr/>
            <p:nvPr/>
          </p:nvSpPr>
          <p:spPr>
            <a:xfrm>
              <a:off x="1932498" y="712676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矩形 1305">
              <a:extLst>
                <a:ext uri="{FF2B5EF4-FFF2-40B4-BE49-F238E27FC236}">
                  <a16:creationId xmlns:a16="http://schemas.microsoft.com/office/drawing/2014/main" id="{C8BF8541-918B-48EF-B199-0CB7FF0BB4F2}"/>
                </a:ext>
              </a:extLst>
            </p:cNvPr>
            <p:cNvSpPr/>
            <p:nvPr/>
          </p:nvSpPr>
          <p:spPr>
            <a:xfrm>
              <a:off x="1932498" y="724931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矩形 1306">
              <a:extLst>
                <a:ext uri="{FF2B5EF4-FFF2-40B4-BE49-F238E27FC236}">
                  <a16:creationId xmlns:a16="http://schemas.microsoft.com/office/drawing/2014/main" id="{2864B834-FF08-424F-83E2-F7D83A65A28C}"/>
                </a:ext>
              </a:extLst>
            </p:cNvPr>
            <p:cNvSpPr/>
            <p:nvPr/>
          </p:nvSpPr>
          <p:spPr>
            <a:xfrm>
              <a:off x="1932498" y="737187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矩形 1307">
              <a:extLst>
                <a:ext uri="{FF2B5EF4-FFF2-40B4-BE49-F238E27FC236}">
                  <a16:creationId xmlns:a16="http://schemas.microsoft.com/office/drawing/2014/main" id="{63912128-20D1-4BA3-A619-0D43A1FBE35C}"/>
                </a:ext>
              </a:extLst>
            </p:cNvPr>
            <p:cNvSpPr/>
            <p:nvPr/>
          </p:nvSpPr>
          <p:spPr>
            <a:xfrm>
              <a:off x="1932498" y="749641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矩形 1280">
              <a:extLst>
                <a:ext uri="{FF2B5EF4-FFF2-40B4-BE49-F238E27FC236}">
                  <a16:creationId xmlns:a16="http://schemas.microsoft.com/office/drawing/2014/main" id="{83DC9CA5-49A5-4DF3-B89E-D13BBA12BD2D}"/>
                </a:ext>
              </a:extLst>
            </p:cNvPr>
            <p:cNvSpPr/>
            <p:nvPr/>
          </p:nvSpPr>
          <p:spPr>
            <a:xfrm>
              <a:off x="2302029" y="615203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矩形 1281">
              <a:extLst>
                <a:ext uri="{FF2B5EF4-FFF2-40B4-BE49-F238E27FC236}">
                  <a16:creationId xmlns:a16="http://schemas.microsoft.com/office/drawing/2014/main" id="{1448E2A9-DF22-4DDB-B458-759F366B03C8}"/>
                </a:ext>
              </a:extLst>
            </p:cNvPr>
            <p:cNvSpPr/>
            <p:nvPr/>
          </p:nvSpPr>
          <p:spPr>
            <a:xfrm>
              <a:off x="2302029" y="627459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矩形 1282">
              <a:extLst>
                <a:ext uri="{FF2B5EF4-FFF2-40B4-BE49-F238E27FC236}">
                  <a16:creationId xmlns:a16="http://schemas.microsoft.com/office/drawing/2014/main" id="{976A4503-C119-442C-9D05-61F388043376}"/>
                </a:ext>
              </a:extLst>
            </p:cNvPr>
            <p:cNvSpPr/>
            <p:nvPr/>
          </p:nvSpPr>
          <p:spPr>
            <a:xfrm>
              <a:off x="2302029" y="639714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矩形 1283">
              <a:extLst>
                <a:ext uri="{FF2B5EF4-FFF2-40B4-BE49-F238E27FC236}">
                  <a16:creationId xmlns:a16="http://schemas.microsoft.com/office/drawing/2014/main" id="{F812EF9D-D507-45B8-8C47-D65D5AD00A36}"/>
                </a:ext>
              </a:extLst>
            </p:cNvPr>
            <p:cNvSpPr/>
            <p:nvPr/>
          </p:nvSpPr>
          <p:spPr>
            <a:xfrm>
              <a:off x="2302029" y="652169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矩形 1284">
              <a:extLst>
                <a:ext uri="{FF2B5EF4-FFF2-40B4-BE49-F238E27FC236}">
                  <a16:creationId xmlns:a16="http://schemas.microsoft.com/office/drawing/2014/main" id="{4776F81C-3E61-47E1-876F-3B43E95BCCE7}"/>
                </a:ext>
              </a:extLst>
            </p:cNvPr>
            <p:cNvSpPr/>
            <p:nvPr/>
          </p:nvSpPr>
          <p:spPr>
            <a:xfrm>
              <a:off x="2302029" y="664424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矩形 1285">
              <a:extLst>
                <a:ext uri="{FF2B5EF4-FFF2-40B4-BE49-F238E27FC236}">
                  <a16:creationId xmlns:a16="http://schemas.microsoft.com/office/drawing/2014/main" id="{2952C3C9-1F58-48A9-8A39-A761C7C3932F}"/>
                </a:ext>
              </a:extLst>
            </p:cNvPr>
            <p:cNvSpPr/>
            <p:nvPr/>
          </p:nvSpPr>
          <p:spPr>
            <a:xfrm>
              <a:off x="2302029" y="676680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矩形 1286">
              <a:extLst>
                <a:ext uri="{FF2B5EF4-FFF2-40B4-BE49-F238E27FC236}">
                  <a16:creationId xmlns:a16="http://schemas.microsoft.com/office/drawing/2014/main" id="{64D0BE3C-6C5E-4E00-A588-E2EBF5548A3E}"/>
                </a:ext>
              </a:extLst>
            </p:cNvPr>
            <p:cNvSpPr/>
            <p:nvPr/>
          </p:nvSpPr>
          <p:spPr>
            <a:xfrm>
              <a:off x="2302029" y="688935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矩形 1287">
              <a:extLst>
                <a:ext uri="{FF2B5EF4-FFF2-40B4-BE49-F238E27FC236}">
                  <a16:creationId xmlns:a16="http://schemas.microsoft.com/office/drawing/2014/main" id="{FB095846-E9F1-4827-B2BE-02776138869E}"/>
                </a:ext>
              </a:extLst>
            </p:cNvPr>
            <p:cNvSpPr/>
            <p:nvPr/>
          </p:nvSpPr>
          <p:spPr>
            <a:xfrm>
              <a:off x="2302029" y="700966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矩形 1288">
              <a:extLst>
                <a:ext uri="{FF2B5EF4-FFF2-40B4-BE49-F238E27FC236}">
                  <a16:creationId xmlns:a16="http://schemas.microsoft.com/office/drawing/2014/main" id="{8F70D5F2-E826-4A08-9C0E-FC53F5F8EDA0}"/>
                </a:ext>
              </a:extLst>
            </p:cNvPr>
            <p:cNvSpPr/>
            <p:nvPr/>
          </p:nvSpPr>
          <p:spPr>
            <a:xfrm>
              <a:off x="2302029" y="712913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矩形 1289">
              <a:extLst>
                <a:ext uri="{FF2B5EF4-FFF2-40B4-BE49-F238E27FC236}">
                  <a16:creationId xmlns:a16="http://schemas.microsoft.com/office/drawing/2014/main" id="{6D39D804-B374-4547-8FE3-F9CF9BCCD2EF}"/>
                </a:ext>
              </a:extLst>
            </p:cNvPr>
            <p:cNvSpPr/>
            <p:nvPr/>
          </p:nvSpPr>
          <p:spPr>
            <a:xfrm>
              <a:off x="2302029" y="725168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矩形 1290">
              <a:extLst>
                <a:ext uri="{FF2B5EF4-FFF2-40B4-BE49-F238E27FC236}">
                  <a16:creationId xmlns:a16="http://schemas.microsoft.com/office/drawing/2014/main" id="{42FCE678-141C-49EF-9505-CA33D5457C05}"/>
                </a:ext>
              </a:extLst>
            </p:cNvPr>
            <p:cNvSpPr/>
            <p:nvPr/>
          </p:nvSpPr>
          <p:spPr>
            <a:xfrm>
              <a:off x="2302029" y="737424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矩形 1291">
              <a:extLst>
                <a:ext uri="{FF2B5EF4-FFF2-40B4-BE49-F238E27FC236}">
                  <a16:creationId xmlns:a16="http://schemas.microsoft.com/office/drawing/2014/main" id="{F58A5F68-4621-4FDB-B10B-0D837A0E330E}"/>
                </a:ext>
              </a:extLst>
            </p:cNvPr>
            <p:cNvSpPr/>
            <p:nvPr/>
          </p:nvSpPr>
          <p:spPr>
            <a:xfrm>
              <a:off x="2302029" y="749878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1" name="矩形 1260">
              <a:extLst>
                <a:ext uri="{FF2B5EF4-FFF2-40B4-BE49-F238E27FC236}">
                  <a16:creationId xmlns:a16="http://schemas.microsoft.com/office/drawing/2014/main" id="{56F834E9-58A2-445E-8CF0-FFF42F7E8EE3}"/>
                </a:ext>
              </a:extLst>
            </p:cNvPr>
            <p:cNvSpPr/>
            <p:nvPr/>
          </p:nvSpPr>
          <p:spPr>
            <a:xfrm>
              <a:off x="2665466" y="566014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2" name="矩形 1261">
              <a:extLst>
                <a:ext uri="{FF2B5EF4-FFF2-40B4-BE49-F238E27FC236}">
                  <a16:creationId xmlns:a16="http://schemas.microsoft.com/office/drawing/2014/main" id="{86A0E349-A531-4236-924B-6BBB6C64E56C}"/>
                </a:ext>
              </a:extLst>
            </p:cNvPr>
            <p:cNvSpPr/>
            <p:nvPr/>
          </p:nvSpPr>
          <p:spPr>
            <a:xfrm>
              <a:off x="2665466" y="5782703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3" name="矩形 1262">
              <a:extLst>
                <a:ext uri="{FF2B5EF4-FFF2-40B4-BE49-F238E27FC236}">
                  <a16:creationId xmlns:a16="http://schemas.microsoft.com/office/drawing/2014/main" id="{BEAF3256-85CC-4754-8090-DC3D321C816F}"/>
                </a:ext>
              </a:extLst>
            </p:cNvPr>
            <p:cNvSpPr/>
            <p:nvPr/>
          </p:nvSpPr>
          <p:spPr>
            <a:xfrm>
              <a:off x="2665466" y="590525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4" name="矩形 1263">
              <a:extLst>
                <a:ext uri="{FF2B5EF4-FFF2-40B4-BE49-F238E27FC236}">
                  <a16:creationId xmlns:a16="http://schemas.microsoft.com/office/drawing/2014/main" id="{132D83DE-F424-43DA-A100-DFCA3187AC68}"/>
                </a:ext>
              </a:extLst>
            </p:cNvPr>
            <p:cNvSpPr/>
            <p:nvPr/>
          </p:nvSpPr>
          <p:spPr>
            <a:xfrm>
              <a:off x="2665466" y="602557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5" name="矩形 1264">
              <a:extLst>
                <a:ext uri="{FF2B5EF4-FFF2-40B4-BE49-F238E27FC236}">
                  <a16:creationId xmlns:a16="http://schemas.microsoft.com/office/drawing/2014/main" id="{4CCBB2E8-98DD-4D30-930D-4BFEA5DA882D}"/>
                </a:ext>
              </a:extLst>
            </p:cNvPr>
            <p:cNvSpPr/>
            <p:nvPr/>
          </p:nvSpPr>
          <p:spPr>
            <a:xfrm>
              <a:off x="2665466" y="6149264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6" name="矩形 1265">
              <a:extLst>
                <a:ext uri="{FF2B5EF4-FFF2-40B4-BE49-F238E27FC236}">
                  <a16:creationId xmlns:a16="http://schemas.microsoft.com/office/drawing/2014/main" id="{741BC270-5461-482D-BFFD-FF32DBB9D4C5}"/>
                </a:ext>
              </a:extLst>
            </p:cNvPr>
            <p:cNvSpPr/>
            <p:nvPr/>
          </p:nvSpPr>
          <p:spPr>
            <a:xfrm>
              <a:off x="2665466" y="6271819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7" name="矩形 1266">
              <a:extLst>
                <a:ext uri="{FF2B5EF4-FFF2-40B4-BE49-F238E27FC236}">
                  <a16:creationId xmlns:a16="http://schemas.microsoft.com/office/drawing/2014/main" id="{7BB36741-0704-4E60-B8EF-0CCCEE86C4E7}"/>
                </a:ext>
              </a:extLst>
            </p:cNvPr>
            <p:cNvSpPr/>
            <p:nvPr/>
          </p:nvSpPr>
          <p:spPr>
            <a:xfrm>
              <a:off x="2665466" y="6394374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8" name="矩形 1267">
              <a:extLst>
                <a:ext uri="{FF2B5EF4-FFF2-40B4-BE49-F238E27FC236}">
                  <a16:creationId xmlns:a16="http://schemas.microsoft.com/office/drawing/2014/main" id="{3BFCCE1A-DFCF-4AC8-95B6-A1977575D40E}"/>
                </a:ext>
              </a:extLst>
            </p:cNvPr>
            <p:cNvSpPr/>
            <p:nvPr/>
          </p:nvSpPr>
          <p:spPr>
            <a:xfrm>
              <a:off x="2665466" y="6518920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9" name="矩形 1268">
              <a:extLst>
                <a:ext uri="{FF2B5EF4-FFF2-40B4-BE49-F238E27FC236}">
                  <a16:creationId xmlns:a16="http://schemas.microsoft.com/office/drawing/2014/main" id="{9D978687-58C8-4F30-8494-6D395CFED020}"/>
                </a:ext>
              </a:extLst>
            </p:cNvPr>
            <p:cNvSpPr/>
            <p:nvPr/>
          </p:nvSpPr>
          <p:spPr>
            <a:xfrm>
              <a:off x="2665466" y="6641476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矩形 1269">
              <a:extLst>
                <a:ext uri="{FF2B5EF4-FFF2-40B4-BE49-F238E27FC236}">
                  <a16:creationId xmlns:a16="http://schemas.microsoft.com/office/drawing/2014/main" id="{B008A054-2536-4665-B8CD-09240C2CD71F}"/>
                </a:ext>
              </a:extLst>
            </p:cNvPr>
            <p:cNvSpPr/>
            <p:nvPr/>
          </p:nvSpPr>
          <p:spPr>
            <a:xfrm>
              <a:off x="2665466" y="6764030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矩形 1270">
              <a:extLst>
                <a:ext uri="{FF2B5EF4-FFF2-40B4-BE49-F238E27FC236}">
                  <a16:creationId xmlns:a16="http://schemas.microsoft.com/office/drawing/2014/main" id="{8DF3420F-92EB-4A00-BC7E-6CD164F724C0}"/>
                </a:ext>
              </a:extLst>
            </p:cNvPr>
            <p:cNvSpPr/>
            <p:nvPr/>
          </p:nvSpPr>
          <p:spPr>
            <a:xfrm>
              <a:off x="2665466" y="688658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矩形 1271">
              <a:extLst>
                <a:ext uri="{FF2B5EF4-FFF2-40B4-BE49-F238E27FC236}">
                  <a16:creationId xmlns:a16="http://schemas.microsoft.com/office/drawing/2014/main" id="{6CB06457-88F6-4136-96C5-0AB6BDDEB79B}"/>
                </a:ext>
              </a:extLst>
            </p:cNvPr>
            <p:cNvSpPr/>
            <p:nvPr/>
          </p:nvSpPr>
          <p:spPr>
            <a:xfrm>
              <a:off x="2665466" y="700689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矩形 1272">
              <a:extLst>
                <a:ext uri="{FF2B5EF4-FFF2-40B4-BE49-F238E27FC236}">
                  <a16:creationId xmlns:a16="http://schemas.microsoft.com/office/drawing/2014/main" id="{974AA0E2-F669-4BD5-937F-862817AED5CE}"/>
                </a:ext>
              </a:extLst>
            </p:cNvPr>
            <p:cNvSpPr/>
            <p:nvPr/>
          </p:nvSpPr>
          <p:spPr>
            <a:xfrm>
              <a:off x="2665466" y="712635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矩形 1273">
              <a:extLst>
                <a:ext uri="{FF2B5EF4-FFF2-40B4-BE49-F238E27FC236}">
                  <a16:creationId xmlns:a16="http://schemas.microsoft.com/office/drawing/2014/main" id="{6962590B-6104-41D7-9DB2-E154E7EB58CA}"/>
                </a:ext>
              </a:extLst>
            </p:cNvPr>
            <p:cNvSpPr/>
            <p:nvPr/>
          </p:nvSpPr>
          <p:spPr>
            <a:xfrm>
              <a:off x="2665466" y="724891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矩形 1274">
              <a:extLst>
                <a:ext uri="{FF2B5EF4-FFF2-40B4-BE49-F238E27FC236}">
                  <a16:creationId xmlns:a16="http://schemas.microsoft.com/office/drawing/2014/main" id="{4613ADF4-EB5C-4437-835D-61633A6EB1F3}"/>
                </a:ext>
              </a:extLst>
            </p:cNvPr>
            <p:cNvSpPr/>
            <p:nvPr/>
          </p:nvSpPr>
          <p:spPr>
            <a:xfrm>
              <a:off x="2665466" y="737146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矩形 1275">
              <a:extLst>
                <a:ext uri="{FF2B5EF4-FFF2-40B4-BE49-F238E27FC236}">
                  <a16:creationId xmlns:a16="http://schemas.microsoft.com/office/drawing/2014/main" id="{41EE937E-BF90-49BC-9B8A-C59A257BE866}"/>
                </a:ext>
              </a:extLst>
            </p:cNvPr>
            <p:cNvSpPr/>
            <p:nvPr/>
          </p:nvSpPr>
          <p:spPr>
            <a:xfrm>
              <a:off x="2665466" y="749601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矩形 1248">
              <a:extLst>
                <a:ext uri="{FF2B5EF4-FFF2-40B4-BE49-F238E27FC236}">
                  <a16:creationId xmlns:a16="http://schemas.microsoft.com/office/drawing/2014/main" id="{C4F796C6-B7D4-4840-B2E6-763D8BA91FC6}"/>
                </a:ext>
              </a:extLst>
            </p:cNvPr>
            <p:cNvSpPr/>
            <p:nvPr/>
          </p:nvSpPr>
          <p:spPr>
            <a:xfrm>
              <a:off x="2055052" y="615072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矩形 1249">
              <a:extLst>
                <a:ext uri="{FF2B5EF4-FFF2-40B4-BE49-F238E27FC236}">
                  <a16:creationId xmlns:a16="http://schemas.microsoft.com/office/drawing/2014/main" id="{B4BC1658-527E-4262-8D70-1025CB55C395}"/>
                </a:ext>
              </a:extLst>
            </p:cNvPr>
            <p:cNvSpPr/>
            <p:nvPr/>
          </p:nvSpPr>
          <p:spPr>
            <a:xfrm>
              <a:off x="2055052" y="627328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矩形 1250">
              <a:extLst>
                <a:ext uri="{FF2B5EF4-FFF2-40B4-BE49-F238E27FC236}">
                  <a16:creationId xmlns:a16="http://schemas.microsoft.com/office/drawing/2014/main" id="{EE075010-9C56-481C-84D0-16D5C0F8B266}"/>
                </a:ext>
              </a:extLst>
            </p:cNvPr>
            <p:cNvSpPr/>
            <p:nvPr/>
          </p:nvSpPr>
          <p:spPr>
            <a:xfrm>
              <a:off x="2055052" y="639583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矩形 1251">
              <a:extLst>
                <a:ext uri="{FF2B5EF4-FFF2-40B4-BE49-F238E27FC236}">
                  <a16:creationId xmlns:a16="http://schemas.microsoft.com/office/drawing/2014/main" id="{6051AD6E-4611-4488-827F-8936F45A4BE4}"/>
                </a:ext>
              </a:extLst>
            </p:cNvPr>
            <p:cNvSpPr/>
            <p:nvPr/>
          </p:nvSpPr>
          <p:spPr>
            <a:xfrm>
              <a:off x="2055052" y="652038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矩形 1252">
              <a:extLst>
                <a:ext uri="{FF2B5EF4-FFF2-40B4-BE49-F238E27FC236}">
                  <a16:creationId xmlns:a16="http://schemas.microsoft.com/office/drawing/2014/main" id="{0F576B53-B5FB-4645-A7E3-628C5A045C0F}"/>
                </a:ext>
              </a:extLst>
            </p:cNvPr>
            <p:cNvSpPr/>
            <p:nvPr/>
          </p:nvSpPr>
          <p:spPr>
            <a:xfrm>
              <a:off x="2055052" y="664293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矩形 1253">
              <a:extLst>
                <a:ext uri="{FF2B5EF4-FFF2-40B4-BE49-F238E27FC236}">
                  <a16:creationId xmlns:a16="http://schemas.microsoft.com/office/drawing/2014/main" id="{5E54C436-D3B8-4332-A3B7-6F05CE3535E1}"/>
                </a:ext>
              </a:extLst>
            </p:cNvPr>
            <p:cNvSpPr/>
            <p:nvPr/>
          </p:nvSpPr>
          <p:spPr>
            <a:xfrm>
              <a:off x="2055052" y="676549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5" name="矩形 1254">
              <a:extLst>
                <a:ext uri="{FF2B5EF4-FFF2-40B4-BE49-F238E27FC236}">
                  <a16:creationId xmlns:a16="http://schemas.microsoft.com/office/drawing/2014/main" id="{8B831277-CD79-4DBD-97EB-553DED09EDB7}"/>
                </a:ext>
              </a:extLst>
            </p:cNvPr>
            <p:cNvSpPr/>
            <p:nvPr/>
          </p:nvSpPr>
          <p:spPr>
            <a:xfrm>
              <a:off x="2055052" y="688804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6" name="矩形 1255">
              <a:extLst>
                <a:ext uri="{FF2B5EF4-FFF2-40B4-BE49-F238E27FC236}">
                  <a16:creationId xmlns:a16="http://schemas.microsoft.com/office/drawing/2014/main" id="{63C4D6C2-7340-4FD6-B072-7027181A72B8}"/>
                </a:ext>
              </a:extLst>
            </p:cNvPr>
            <p:cNvSpPr/>
            <p:nvPr/>
          </p:nvSpPr>
          <p:spPr>
            <a:xfrm>
              <a:off x="2055052" y="700835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7" name="矩形 1256">
              <a:extLst>
                <a:ext uri="{FF2B5EF4-FFF2-40B4-BE49-F238E27FC236}">
                  <a16:creationId xmlns:a16="http://schemas.microsoft.com/office/drawing/2014/main" id="{18BD10BE-C2D1-4151-A53F-687895D918A0}"/>
                </a:ext>
              </a:extLst>
            </p:cNvPr>
            <p:cNvSpPr/>
            <p:nvPr/>
          </p:nvSpPr>
          <p:spPr>
            <a:xfrm>
              <a:off x="2055052" y="712782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8" name="矩形 1257">
              <a:extLst>
                <a:ext uri="{FF2B5EF4-FFF2-40B4-BE49-F238E27FC236}">
                  <a16:creationId xmlns:a16="http://schemas.microsoft.com/office/drawing/2014/main" id="{EB5CC28B-DF7D-4689-A24C-EF656B7DD0C3}"/>
                </a:ext>
              </a:extLst>
            </p:cNvPr>
            <p:cNvSpPr/>
            <p:nvPr/>
          </p:nvSpPr>
          <p:spPr>
            <a:xfrm>
              <a:off x="2055052" y="725037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9" name="矩形 1258">
              <a:extLst>
                <a:ext uri="{FF2B5EF4-FFF2-40B4-BE49-F238E27FC236}">
                  <a16:creationId xmlns:a16="http://schemas.microsoft.com/office/drawing/2014/main" id="{6418AF2E-073D-4DED-8550-037239D78DCD}"/>
                </a:ext>
              </a:extLst>
            </p:cNvPr>
            <p:cNvSpPr/>
            <p:nvPr/>
          </p:nvSpPr>
          <p:spPr>
            <a:xfrm>
              <a:off x="2055052" y="737293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0" name="矩形 1259">
              <a:extLst>
                <a:ext uri="{FF2B5EF4-FFF2-40B4-BE49-F238E27FC236}">
                  <a16:creationId xmlns:a16="http://schemas.microsoft.com/office/drawing/2014/main" id="{3961530F-0B1B-4D4C-A60B-827389E69613}"/>
                </a:ext>
              </a:extLst>
            </p:cNvPr>
            <p:cNvSpPr/>
            <p:nvPr/>
          </p:nvSpPr>
          <p:spPr>
            <a:xfrm>
              <a:off x="2055052" y="749747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54E5C4A-16A3-4894-9A56-52088F2EFC7C}"/>
                </a:ext>
              </a:extLst>
            </p:cNvPr>
            <p:cNvGrpSpPr/>
            <p:nvPr/>
          </p:nvGrpSpPr>
          <p:grpSpPr>
            <a:xfrm>
              <a:off x="1932498" y="5660551"/>
              <a:ext cx="492086" cy="490345"/>
              <a:chOff x="1932498" y="5660551"/>
              <a:chExt cx="492086" cy="490345"/>
            </a:xfrm>
            <a:solidFill>
              <a:srgbClr val="C00000"/>
            </a:solidFill>
          </p:grpSpPr>
          <p:sp>
            <p:nvSpPr>
              <p:cNvPr id="1293" name="矩形 1292">
                <a:extLst>
                  <a:ext uri="{FF2B5EF4-FFF2-40B4-BE49-F238E27FC236}">
                    <a16:creationId xmlns:a16="http://schemas.microsoft.com/office/drawing/2014/main" id="{11D2835D-26D3-47BB-BCF4-CAC77C9BEDC3}"/>
                  </a:ext>
                </a:extLst>
              </p:cNvPr>
              <p:cNvSpPr/>
              <p:nvPr/>
            </p:nvSpPr>
            <p:spPr>
              <a:xfrm>
                <a:off x="1932498" y="566055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4" name="矩形 1293">
                <a:extLst>
                  <a:ext uri="{FF2B5EF4-FFF2-40B4-BE49-F238E27FC236}">
                    <a16:creationId xmlns:a16="http://schemas.microsoft.com/office/drawing/2014/main" id="{1C180612-8D60-4299-B84A-5BDBDBF843DD}"/>
                  </a:ext>
                </a:extLst>
              </p:cNvPr>
              <p:cNvSpPr/>
              <p:nvPr/>
            </p:nvSpPr>
            <p:spPr>
              <a:xfrm>
                <a:off x="1932498" y="5783106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5" name="矩形 1294">
                <a:extLst>
                  <a:ext uri="{FF2B5EF4-FFF2-40B4-BE49-F238E27FC236}">
                    <a16:creationId xmlns:a16="http://schemas.microsoft.com/office/drawing/2014/main" id="{FD15790E-9C0D-4022-ACFD-1D21BA1CE396}"/>
                  </a:ext>
                </a:extLst>
              </p:cNvPr>
              <p:cNvSpPr/>
              <p:nvPr/>
            </p:nvSpPr>
            <p:spPr>
              <a:xfrm>
                <a:off x="1932498" y="590566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6" name="矩形 1295">
                <a:extLst>
                  <a:ext uri="{FF2B5EF4-FFF2-40B4-BE49-F238E27FC236}">
                    <a16:creationId xmlns:a16="http://schemas.microsoft.com/office/drawing/2014/main" id="{CE5CB67B-1394-42D0-8A15-F03AD87CD9C7}"/>
                  </a:ext>
                </a:extLst>
              </p:cNvPr>
              <p:cNvSpPr/>
              <p:nvPr/>
            </p:nvSpPr>
            <p:spPr>
              <a:xfrm>
                <a:off x="1932498" y="6025973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7" name="矩形 1276">
                <a:extLst>
                  <a:ext uri="{FF2B5EF4-FFF2-40B4-BE49-F238E27FC236}">
                    <a16:creationId xmlns:a16="http://schemas.microsoft.com/office/drawing/2014/main" id="{F3C0B73C-7B8B-4382-AC40-FDB734872C78}"/>
                  </a:ext>
                </a:extLst>
              </p:cNvPr>
              <p:cNvSpPr/>
              <p:nvPr/>
            </p:nvSpPr>
            <p:spPr>
              <a:xfrm>
                <a:off x="2302029" y="5662919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8" name="矩形 1277">
                <a:extLst>
                  <a:ext uri="{FF2B5EF4-FFF2-40B4-BE49-F238E27FC236}">
                    <a16:creationId xmlns:a16="http://schemas.microsoft.com/office/drawing/2014/main" id="{9AFB0739-CA60-4774-B31F-9234D59B068E}"/>
                  </a:ext>
                </a:extLst>
              </p:cNvPr>
              <p:cNvSpPr/>
              <p:nvPr/>
            </p:nvSpPr>
            <p:spPr>
              <a:xfrm>
                <a:off x="2302029" y="5785474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9" name="矩形 1278">
                <a:extLst>
                  <a:ext uri="{FF2B5EF4-FFF2-40B4-BE49-F238E27FC236}">
                    <a16:creationId xmlns:a16="http://schemas.microsoft.com/office/drawing/2014/main" id="{2A96D865-D12F-4742-B7E4-4AE544D4C1CB}"/>
                  </a:ext>
                </a:extLst>
              </p:cNvPr>
              <p:cNvSpPr/>
              <p:nvPr/>
            </p:nvSpPr>
            <p:spPr>
              <a:xfrm>
                <a:off x="2302029" y="5908029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0" name="矩形 1279">
                <a:extLst>
                  <a:ext uri="{FF2B5EF4-FFF2-40B4-BE49-F238E27FC236}">
                    <a16:creationId xmlns:a16="http://schemas.microsoft.com/office/drawing/2014/main" id="{38F29071-BA68-45BA-8E5A-6BC2D323FC10}"/>
                  </a:ext>
                </a:extLst>
              </p:cNvPr>
              <p:cNvSpPr/>
              <p:nvPr/>
            </p:nvSpPr>
            <p:spPr>
              <a:xfrm>
                <a:off x="2302029" y="602834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5" name="矩形 1244">
                <a:extLst>
                  <a:ext uri="{FF2B5EF4-FFF2-40B4-BE49-F238E27FC236}">
                    <a16:creationId xmlns:a16="http://schemas.microsoft.com/office/drawing/2014/main" id="{8929668A-1702-4269-902E-8749F8E99DD0}"/>
                  </a:ext>
                </a:extLst>
              </p:cNvPr>
              <p:cNvSpPr/>
              <p:nvPr/>
            </p:nvSpPr>
            <p:spPr>
              <a:xfrm>
                <a:off x="2055052" y="5661609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6" name="矩形 1245">
                <a:extLst>
                  <a:ext uri="{FF2B5EF4-FFF2-40B4-BE49-F238E27FC236}">
                    <a16:creationId xmlns:a16="http://schemas.microsoft.com/office/drawing/2014/main" id="{19B0DA04-210F-4148-9543-E46BFDB38653}"/>
                  </a:ext>
                </a:extLst>
              </p:cNvPr>
              <p:cNvSpPr/>
              <p:nvPr/>
            </p:nvSpPr>
            <p:spPr>
              <a:xfrm>
                <a:off x="2055052" y="5784164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7" name="矩形 1246">
                <a:extLst>
                  <a:ext uri="{FF2B5EF4-FFF2-40B4-BE49-F238E27FC236}">
                    <a16:creationId xmlns:a16="http://schemas.microsoft.com/office/drawing/2014/main" id="{AB960F45-24AB-448F-8206-E7BE647D9C00}"/>
                  </a:ext>
                </a:extLst>
              </p:cNvPr>
              <p:cNvSpPr/>
              <p:nvPr/>
            </p:nvSpPr>
            <p:spPr>
              <a:xfrm>
                <a:off x="2055052" y="5906719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8" name="矩形 1247">
                <a:extLst>
                  <a:ext uri="{FF2B5EF4-FFF2-40B4-BE49-F238E27FC236}">
                    <a16:creationId xmlns:a16="http://schemas.microsoft.com/office/drawing/2014/main" id="{1EB3A59C-FA19-431A-AFBE-A8465DD6BFC6}"/>
                  </a:ext>
                </a:extLst>
              </p:cNvPr>
              <p:cNvSpPr/>
              <p:nvPr/>
            </p:nvSpPr>
            <p:spPr>
              <a:xfrm>
                <a:off x="2055052" y="602703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9" name="矩形 1228">
                <a:extLst>
                  <a:ext uri="{FF2B5EF4-FFF2-40B4-BE49-F238E27FC236}">
                    <a16:creationId xmlns:a16="http://schemas.microsoft.com/office/drawing/2014/main" id="{DEA92B19-B223-4F5F-8884-2D08D0FF5EA5}"/>
                  </a:ext>
                </a:extLst>
              </p:cNvPr>
              <p:cNvSpPr/>
              <p:nvPr/>
            </p:nvSpPr>
            <p:spPr>
              <a:xfrm>
                <a:off x="2176973" y="566055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0" name="矩形 1229">
                <a:extLst>
                  <a:ext uri="{FF2B5EF4-FFF2-40B4-BE49-F238E27FC236}">
                    <a16:creationId xmlns:a16="http://schemas.microsoft.com/office/drawing/2014/main" id="{9B678D3E-9772-400B-9190-18406EC25BD7}"/>
                  </a:ext>
                </a:extLst>
              </p:cNvPr>
              <p:cNvSpPr/>
              <p:nvPr/>
            </p:nvSpPr>
            <p:spPr>
              <a:xfrm>
                <a:off x="2176973" y="5783106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1" name="矩形 1230">
                <a:extLst>
                  <a:ext uri="{FF2B5EF4-FFF2-40B4-BE49-F238E27FC236}">
                    <a16:creationId xmlns:a16="http://schemas.microsoft.com/office/drawing/2014/main" id="{B316A828-1CE0-4109-A037-EFF9583F2B27}"/>
                  </a:ext>
                </a:extLst>
              </p:cNvPr>
              <p:cNvSpPr/>
              <p:nvPr/>
            </p:nvSpPr>
            <p:spPr>
              <a:xfrm>
                <a:off x="2176973" y="5905661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2" name="矩形 1231">
                <a:extLst>
                  <a:ext uri="{FF2B5EF4-FFF2-40B4-BE49-F238E27FC236}">
                    <a16:creationId xmlns:a16="http://schemas.microsoft.com/office/drawing/2014/main" id="{7634126B-3613-4AD7-8723-64DA1C29AD9E}"/>
                  </a:ext>
                </a:extLst>
              </p:cNvPr>
              <p:cNvSpPr/>
              <p:nvPr/>
            </p:nvSpPr>
            <p:spPr>
              <a:xfrm>
                <a:off x="2176973" y="6025973"/>
                <a:ext cx="122555" cy="12255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33" name="矩形 1232">
              <a:extLst>
                <a:ext uri="{FF2B5EF4-FFF2-40B4-BE49-F238E27FC236}">
                  <a16:creationId xmlns:a16="http://schemas.microsoft.com/office/drawing/2014/main" id="{11758C29-8651-4D73-9876-874A79FA9AF3}"/>
                </a:ext>
              </a:extLst>
            </p:cNvPr>
            <p:cNvSpPr/>
            <p:nvPr/>
          </p:nvSpPr>
          <p:spPr>
            <a:xfrm>
              <a:off x="2176973" y="614966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矩形 1233">
              <a:extLst>
                <a:ext uri="{FF2B5EF4-FFF2-40B4-BE49-F238E27FC236}">
                  <a16:creationId xmlns:a16="http://schemas.microsoft.com/office/drawing/2014/main" id="{64CD993F-F8CD-4632-9F12-B0A826E78BD6}"/>
                </a:ext>
              </a:extLst>
            </p:cNvPr>
            <p:cNvSpPr/>
            <p:nvPr/>
          </p:nvSpPr>
          <p:spPr>
            <a:xfrm>
              <a:off x="2176973" y="627222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矩形 1234">
              <a:extLst>
                <a:ext uri="{FF2B5EF4-FFF2-40B4-BE49-F238E27FC236}">
                  <a16:creationId xmlns:a16="http://schemas.microsoft.com/office/drawing/2014/main" id="{FB250810-2049-451A-8922-F955ACAACED5}"/>
                </a:ext>
              </a:extLst>
            </p:cNvPr>
            <p:cNvSpPr/>
            <p:nvPr/>
          </p:nvSpPr>
          <p:spPr>
            <a:xfrm>
              <a:off x="2176973" y="639477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矩形 1235">
              <a:extLst>
                <a:ext uri="{FF2B5EF4-FFF2-40B4-BE49-F238E27FC236}">
                  <a16:creationId xmlns:a16="http://schemas.microsoft.com/office/drawing/2014/main" id="{5C856CE2-7BD4-47E1-80CD-C9127B4930F9}"/>
                </a:ext>
              </a:extLst>
            </p:cNvPr>
            <p:cNvSpPr/>
            <p:nvPr/>
          </p:nvSpPr>
          <p:spPr>
            <a:xfrm>
              <a:off x="2176973" y="651932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矩形 1236">
              <a:extLst>
                <a:ext uri="{FF2B5EF4-FFF2-40B4-BE49-F238E27FC236}">
                  <a16:creationId xmlns:a16="http://schemas.microsoft.com/office/drawing/2014/main" id="{C04EBC87-8FAB-4198-8ADD-DFC943759E81}"/>
                </a:ext>
              </a:extLst>
            </p:cNvPr>
            <p:cNvSpPr/>
            <p:nvPr/>
          </p:nvSpPr>
          <p:spPr>
            <a:xfrm>
              <a:off x="2176973" y="664187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矩形 1237">
              <a:extLst>
                <a:ext uri="{FF2B5EF4-FFF2-40B4-BE49-F238E27FC236}">
                  <a16:creationId xmlns:a16="http://schemas.microsoft.com/office/drawing/2014/main" id="{0CD6492F-8B96-4001-BF55-89665C6531A8}"/>
                </a:ext>
              </a:extLst>
            </p:cNvPr>
            <p:cNvSpPr/>
            <p:nvPr/>
          </p:nvSpPr>
          <p:spPr>
            <a:xfrm>
              <a:off x="2176973" y="676443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矩形 1238">
              <a:extLst>
                <a:ext uri="{FF2B5EF4-FFF2-40B4-BE49-F238E27FC236}">
                  <a16:creationId xmlns:a16="http://schemas.microsoft.com/office/drawing/2014/main" id="{AC786C58-652C-4579-9906-D257284F17B7}"/>
                </a:ext>
              </a:extLst>
            </p:cNvPr>
            <p:cNvSpPr/>
            <p:nvPr/>
          </p:nvSpPr>
          <p:spPr>
            <a:xfrm>
              <a:off x="2176973" y="688698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矩形 1239">
              <a:extLst>
                <a:ext uri="{FF2B5EF4-FFF2-40B4-BE49-F238E27FC236}">
                  <a16:creationId xmlns:a16="http://schemas.microsoft.com/office/drawing/2014/main" id="{39132706-DB6E-4F5B-BECF-EC38FB2C002C}"/>
                </a:ext>
              </a:extLst>
            </p:cNvPr>
            <p:cNvSpPr/>
            <p:nvPr/>
          </p:nvSpPr>
          <p:spPr>
            <a:xfrm>
              <a:off x="2176973" y="700730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矩形 1240">
              <a:extLst>
                <a:ext uri="{FF2B5EF4-FFF2-40B4-BE49-F238E27FC236}">
                  <a16:creationId xmlns:a16="http://schemas.microsoft.com/office/drawing/2014/main" id="{A1C870C4-5A7B-4BB3-96CE-97B27E1F5E17}"/>
                </a:ext>
              </a:extLst>
            </p:cNvPr>
            <p:cNvSpPr/>
            <p:nvPr/>
          </p:nvSpPr>
          <p:spPr>
            <a:xfrm>
              <a:off x="2176973" y="712676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矩形 1241">
              <a:extLst>
                <a:ext uri="{FF2B5EF4-FFF2-40B4-BE49-F238E27FC236}">
                  <a16:creationId xmlns:a16="http://schemas.microsoft.com/office/drawing/2014/main" id="{62FA11FE-6F2B-47C6-94AB-D962168BCA85}"/>
                </a:ext>
              </a:extLst>
            </p:cNvPr>
            <p:cNvSpPr/>
            <p:nvPr/>
          </p:nvSpPr>
          <p:spPr>
            <a:xfrm>
              <a:off x="2176973" y="724931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矩形 1242">
              <a:extLst>
                <a:ext uri="{FF2B5EF4-FFF2-40B4-BE49-F238E27FC236}">
                  <a16:creationId xmlns:a16="http://schemas.microsoft.com/office/drawing/2014/main" id="{6A41C80C-BF4B-42C3-AD88-BE6B56173C05}"/>
                </a:ext>
              </a:extLst>
            </p:cNvPr>
            <p:cNvSpPr/>
            <p:nvPr/>
          </p:nvSpPr>
          <p:spPr>
            <a:xfrm>
              <a:off x="2176973" y="737187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矩形 1243">
              <a:extLst>
                <a:ext uri="{FF2B5EF4-FFF2-40B4-BE49-F238E27FC236}">
                  <a16:creationId xmlns:a16="http://schemas.microsoft.com/office/drawing/2014/main" id="{EC75CF17-C59C-4A7D-A05C-4F3A32B6DEC2}"/>
                </a:ext>
              </a:extLst>
            </p:cNvPr>
            <p:cNvSpPr/>
            <p:nvPr/>
          </p:nvSpPr>
          <p:spPr>
            <a:xfrm>
              <a:off x="2176973" y="749641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矩形 1212">
              <a:extLst>
                <a:ext uri="{FF2B5EF4-FFF2-40B4-BE49-F238E27FC236}">
                  <a16:creationId xmlns:a16="http://schemas.microsoft.com/office/drawing/2014/main" id="{E68A1511-D8A0-4B6F-9403-E2A1A2904FFE}"/>
                </a:ext>
              </a:extLst>
            </p:cNvPr>
            <p:cNvSpPr/>
            <p:nvPr/>
          </p:nvSpPr>
          <p:spPr>
            <a:xfrm>
              <a:off x="2422677" y="566292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矩形 1213">
              <a:extLst>
                <a:ext uri="{FF2B5EF4-FFF2-40B4-BE49-F238E27FC236}">
                  <a16:creationId xmlns:a16="http://schemas.microsoft.com/office/drawing/2014/main" id="{4D9FDFC5-0540-4513-A03E-99E501F9D40B}"/>
                </a:ext>
              </a:extLst>
            </p:cNvPr>
            <p:cNvSpPr/>
            <p:nvPr/>
          </p:nvSpPr>
          <p:spPr>
            <a:xfrm>
              <a:off x="2422677" y="578547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矩形 1214">
              <a:extLst>
                <a:ext uri="{FF2B5EF4-FFF2-40B4-BE49-F238E27FC236}">
                  <a16:creationId xmlns:a16="http://schemas.microsoft.com/office/drawing/2014/main" id="{5D6078E3-A8E2-4002-931B-0FE962AE68F1}"/>
                </a:ext>
              </a:extLst>
            </p:cNvPr>
            <p:cNvSpPr/>
            <p:nvPr/>
          </p:nvSpPr>
          <p:spPr>
            <a:xfrm>
              <a:off x="2422677" y="590803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矩形 1215">
              <a:extLst>
                <a:ext uri="{FF2B5EF4-FFF2-40B4-BE49-F238E27FC236}">
                  <a16:creationId xmlns:a16="http://schemas.microsoft.com/office/drawing/2014/main" id="{C46A2AB2-0748-490B-9609-12383C23BAA5}"/>
                </a:ext>
              </a:extLst>
            </p:cNvPr>
            <p:cNvSpPr/>
            <p:nvPr/>
          </p:nvSpPr>
          <p:spPr>
            <a:xfrm>
              <a:off x="2422677" y="602834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矩形 1216">
              <a:extLst>
                <a:ext uri="{FF2B5EF4-FFF2-40B4-BE49-F238E27FC236}">
                  <a16:creationId xmlns:a16="http://schemas.microsoft.com/office/drawing/2014/main" id="{F51F5461-BBB6-49BF-8D07-0409331BB63E}"/>
                </a:ext>
              </a:extLst>
            </p:cNvPr>
            <p:cNvSpPr/>
            <p:nvPr/>
          </p:nvSpPr>
          <p:spPr>
            <a:xfrm>
              <a:off x="2422677" y="6152038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矩形 1217">
              <a:extLst>
                <a:ext uri="{FF2B5EF4-FFF2-40B4-BE49-F238E27FC236}">
                  <a16:creationId xmlns:a16="http://schemas.microsoft.com/office/drawing/2014/main" id="{E924BAA2-7929-4659-A50F-1E5F07BE66C7}"/>
                </a:ext>
              </a:extLst>
            </p:cNvPr>
            <p:cNvSpPr/>
            <p:nvPr/>
          </p:nvSpPr>
          <p:spPr>
            <a:xfrm>
              <a:off x="2422677" y="6274593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矩形 1218">
              <a:extLst>
                <a:ext uri="{FF2B5EF4-FFF2-40B4-BE49-F238E27FC236}">
                  <a16:creationId xmlns:a16="http://schemas.microsoft.com/office/drawing/2014/main" id="{A23E3CFD-FE94-47A5-BD0E-D88CF761874A}"/>
                </a:ext>
              </a:extLst>
            </p:cNvPr>
            <p:cNvSpPr/>
            <p:nvPr/>
          </p:nvSpPr>
          <p:spPr>
            <a:xfrm>
              <a:off x="2422677" y="6397148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矩形 1219">
              <a:extLst>
                <a:ext uri="{FF2B5EF4-FFF2-40B4-BE49-F238E27FC236}">
                  <a16:creationId xmlns:a16="http://schemas.microsoft.com/office/drawing/2014/main" id="{308E0BEA-038F-4CAA-843A-733055C01680}"/>
                </a:ext>
              </a:extLst>
            </p:cNvPr>
            <p:cNvSpPr/>
            <p:nvPr/>
          </p:nvSpPr>
          <p:spPr>
            <a:xfrm>
              <a:off x="2422677" y="6521694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矩形 1220">
              <a:extLst>
                <a:ext uri="{FF2B5EF4-FFF2-40B4-BE49-F238E27FC236}">
                  <a16:creationId xmlns:a16="http://schemas.microsoft.com/office/drawing/2014/main" id="{24AAF9C0-4377-422C-8176-AB10F5DAC496}"/>
                </a:ext>
              </a:extLst>
            </p:cNvPr>
            <p:cNvSpPr/>
            <p:nvPr/>
          </p:nvSpPr>
          <p:spPr>
            <a:xfrm>
              <a:off x="2422677" y="6644250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矩形 1221">
              <a:extLst>
                <a:ext uri="{FF2B5EF4-FFF2-40B4-BE49-F238E27FC236}">
                  <a16:creationId xmlns:a16="http://schemas.microsoft.com/office/drawing/2014/main" id="{BFFDE433-865A-4B87-B73D-8719BED1CD3D}"/>
                </a:ext>
              </a:extLst>
            </p:cNvPr>
            <p:cNvSpPr/>
            <p:nvPr/>
          </p:nvSpPr>
          <p:spPr>
            <a:xfrm>
              <a:off x="2422677" y="6766804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矩形 1222">
              <a:extLst>
                <a:ext uri="{FF2B5EF4-FFF2-40B4-BE49-F238E27FC236}">
                  <a16:creationId xmlns:a16="http://schemas.microsoft.com/office/drawing/2014/main" id="{38F13ADA-D1D3-4455-BFB2-044E57C508EB}"/>
                </a:ext>
              </a:extLst>
            </p:cNvPr>
            <p:cNvSpPr/>
            <p:nvPr/>
          </p:nvSpPr>
          <p:spPr>
            <a:xfrm>
              <a:off x="2422677" y="688935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矩形 1223">
              <a:extLst>
                <a:ext uri="{FF2B5EF4-FFF2-40B4-BE49-F238E27FC236}">
                  <a16:creationId xmlns:a16="http://schemas.microsoft.com/office/drawing/2014/main" id="{32E2C7CB-AA9B-41E3-8EEE-7AE2440920AE}"/>
                </a:ext>
              </a:extLst>
            </p:cNvPr>
            <p:cNvSpPr/>
            <p:nvPr/>
          </p:nvSpPr>
          <p:spPr>
            <a:xfrm>
              <a:off x="2422677" y="700967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矩形 1224">
              <a:extLst>
                <a:ext uri="{FF2B5EF4-FFF2-40B4-BE49-F238E27FC236}">
                  <a16:creationId xmlns:a16="http://schemas.microsoft.com/office/drawing/2014/main" id="{F3880785-BB01-4916-87D6-B41F59729084}"/>
                </a:ext>
              </a:extLst>
            </p:cNvPr>
            <p:cNvSpPr/>
            <p:nvPr/>
          </p:nvSpPr>
          <p:spPr>
            <a:xfrm>
              <a:off x="2422677" y="712913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矩形 1225">
              <a:extLst>
                <a:ext uri="{FF2B5EF4-FFF2-40B4-BE49-F238E27FC236}">
                  <a16:creationId xmlns:a16="http://schemas.microsoft.com/office/drawing/2014/main" id="{699A2EB9-79C9-4A84-BFB8-2DDC05E0BCCA}"/>
                </a:ext>
              </a:extLst>
            </p:cNvPr>
            <p:cNvSpPr/>
            <p:nvPr/>
          </p:nvSpPr>
          <p:spPr>
            <a:xfrm>
              <a:off x="2422677" y="725168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矩形 1226">
              <a:extLst>
                <a:ext uri="{FF2B5EF4-FFF2-40B4-BE49-F238E27FC236}">
                  <a16:creationId xmlns:a16="http://schemas.microsoft.com/office/drawing/2014/main" id="{B29C1349-EEB2-4694-9369-86DDBFD9B5A3}"/>
                </a:ext>
              </a:extLst>
            </p:cNvPr>
            <p:cNvSpPr/>
            <p:nvPr/>
          </p:nvSpPr>
          <p:spPr>
            <a:xfrm>
              <a:off x="2422677" y="737424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矩形 1227">
              <a:extLst>
                <a:ext uri="{FF2B5EF4-FFF2-40B4-BE49-F238E27FC236}">
                  <a16:creationId xmlns:a16="http://schemas.microsoft.com/office/drawing/2014/main" id="{DF9557C0-051E-45A4-BAAE-46B37BD2F4B7}"/>
                </a:ext>
              </a:extLst>
            </p:cNvPr>
            <p:cNvSpPr/>
            <p:nvPr/>
          </p:nvSpPr>
          <p:spPr>
            <a:xfrm>
              <a:off x="2422677" y="749878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矩形 1196">
              <a:extLst>
                <a:ext uri="{FF2B5EF4-FFF2-40B4-BE49-F238E27FC236}">
                  <a16:creationId xmlns:a16="http://schemas.microsoft.com/office/drawing/2014/main" id="{D535C71C-16D6-485C-9C01-72F553173ECD}"/>
                </a:ext>
              </a:extLst>
            </p:cNvPr>
            <p:cNvSpPr/>
            <p:nvPr/>
          </p:nvSpPr>
          <p:spPr>
            <a:xfrm>
              <a:off x="2543330" y="566291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矩形 1197">
              <a:extLst>
                <a:ext uri="{FF2B5EF4-FFF2-40B4-BE49-F238E27FC236}">
                  <a16:creationId xmlns:a16="http://schemas.microsoft.com/office/drawing/2014/main" id="{85FC5710-428C-4EAF-8343-D0A7DF241982}"/>
                </a:ext>
              </a:extLst>
            </p:cNvPr>
            <p:cNvSpPr/>
            <p:nvPr/>
          </p:nvSpPr>
          <p:spPr>
            <a:xfrm>
              <a:off x="2543330" y="578547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矩形 1198">
              <a:extLst>
                <a:ext uri="{FF2B5EF4-FFF2-40B4-BE49-F238E27FC236}">
                  <a16:creationId xmlns:a16="http://schemas.microsoft.com/office/drawing/2014/main" id="{872B8586-2657-411A-A81D-C533EDCCD4F4}"/>
                </a:ext>
              </a:extLst>
            </p:cNvPr>
            <p:cNvSpPr/>
            <p:nvPr/>
          </p:nvSpPr>
          <p:spPr>
            <a:xfrm>
              <a:off x="2543330" y="590802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矩形 1199">
              <a:extLst>
                <a:ext uri="{FF2B5EF4-FFF2-40B4-BE49-F238E27FC236}">
                  <a16:creationId xmlns:a16="http://schemas.microsoft.com/office/drawing/2014/main" id="{268D8982-B320-4B5A-8F48-AA5D64839B36}"/>
                </a:ext>
              </a:extLst>
            </p:cNvPr>
            <p:cNvSpPr/>
            <p:nvPr/>
          </p:nvSpPr>
          <p:spPr>
            <a:xfrm>
              <a:off x="2543330" y="602834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矩形 1200">
              <a:extLst>
                <a:ext uri="{FF2B5EF4-FFF2-40B4-BE49-F238E27FC236}">
                  <a16:creationId xmlns:a16="http://schemas.microsoft.com/office/drawing/2014/main" id="{C4DAEF41-DD33-4930-9628-F5C69462B11C}"/>
                </a:ext>
              </a:extLst>
            </p:cNvPr>
            <p:cNvSpPr/>
            <p:nvPr/>
          </p:nvSpPr>
          <p:spPr>
            <a:xfrm>
              <a:off x="2543330" y="6152035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矩形 1201">
              <a:extLst>
                <a:ext uri="{FF2B5EF4-FFF2-40B4-BE49-F238E27FC236}">
                  <a16:creationId xmlns:a16="http://schemas.microsoft.com/office/drawing/2014/main" id="{C14B3F26-0062-4615-A72E-6651084F5C45}"/>
                </a:ext>
              </a:extLst>
            </p:cNvPr>
            <p:cNvSpPr/>
            <p:nvPr/>
          </p:nvSpPr>
          <p:spPr>
            <a:xfrm>
              <a:off x="2543330" y="6274590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矩形 1202">
              <a:extLst>
                <a:ext uri="{FF2B5EF4-FFF2-40B4-BE49-F238E27FC236}">
                  <a16:creationId xmlns:a16="http://schemas.microsoft.com/office/drawing/2014/main" id="{0D761842-826C-4265-B20B-97AF1B0C82DF}"/>
                </a:ext>
              </a:extLst>
            </p:cNvPr>
            <p:cNvSpPr/>
            <p:nvPr/>
          </p:nvSpPr>
          <p:spPr>
            <a:xfrm>
              <a:off x="2543330" y="6397145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矩形 1203">
              <a:extLst>
                <a:ext uri="{FF2B5EF4-FFF2-40B4-BE49-F238E27FC236}">
                  <a16:creationId xmlns:a16="http://schemas.microsoft.com/office/drawing/2014/main" id="{8FB4D3CA-29E5-42E2-AE29-5BDAE5343D8F}"/>
                </a:ext>
              </a:extLst>
            </p:cNvPr>
            <p:cNvSpPr/>
            <p:nvPr/>
          </p:nvSpPr>
          <p:spPr>
            <a:xfrm>
              <a:off x="2543330" y="6521691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矩形 1204">
              <a:extLst>
                <a:ext uri="{FF2B5EF4-FFF2-40B4-BE49-F238E27FC236}">
                  <a16:creationId xmlns:a16="http://schemas.microsoft.com/office/drawing/2014/main" id="{94461E2D-CE7C-4E36-9830-B82C875EF41F}"/>
                </a:ext>
              </a:extLst>
            </p:cNvPr>
            <p:cNvSpPr/>
            <p:nvPr/>
          </p:nvSpPr>
          <p:spPr>
            <a:xfrm>
              <a:off x="2543330" y="6644247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矩形 1205">
              <a:extLst>
                <a:ext uri="{FF2B5EF4-FFF2-40B4-BE49-F238E27FC236}">
                  <a16:creationId xmlns:a16="http://schemas.microsoft.com/office/drawing/2014/main" id="{CFC69815-B9EA-47F8-94C3-08E7CA41135F}"/>
                </a:ext>
              </a:extLst>
            </p:cNvPr>
            <p:cNvSpPr/>
            <p:nvPr/>
          </p:nvSpPr>
          <p:spPr>
            <a:xfrm>
              <a:off x="2543330" y="6766801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矩形 1206">
              <a:extLst>
                <a:ext uri="{FF2B5EF4-FFF2-40B4-BE49-F238E27FC236}">
                  <a16:creationId xmlns:a16="http://schemas.microsoft.com/office/drawing/2014/main" id="{32C59113-55AB-41B3-81B7-2EB05C77D821}"/>
                </a:ext>
              </a:extLst>
            </p:cNvPr>
            <p:cNvSpPr/>
            <p:nvPr/>
          </p:nvSpPr>
          <p:spPr>
            <a:xfrm>
              <a:off x="2543330" y="688935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矩形 1207">
              <a:extLst>
                <a:ext uri="{FF2B5EF4-FFF2-40B4-BE49-F238E27FC236}">
                  <a16:creationId xmlns:a16="http://schemas.microsoft.com/office/drawing/2014/main" id="{41BD47EC-5ECF-45B4-9BF8-EA9087928088}"/>
                </a:ext>
              </a:extLst>
            </p:cNvPr>
            <p:cNvSpPr/>
            <p:nvPr/>
          </p:nvSpPr>
          <p:spPr>
            <a:xfrm>
              <a:off x="2543330" y="700966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矩形 1208">
              <a:extLst>
                <a:ext uri="{FF2B5EF4-FFF2-40B4-BE49-F238E27FC236}">
                  <a16:creationId xmlns:a16="http://schemas.microsoft.com/office/drawing/2014/main" id="{14344A4F-52F8-499A-87AA-542A5F4289C8}"/>
                </a:ext>
              </a:extLst>
            </p:cNvPr>
            <p:cNvSpPr/>
            <p:nvPr/>
          </p:nvSpPr>
          <p:spPr>
            <a:xfrm>
              <a:off x="2543330" y="712913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矩形 1209">
              <a:extLst>
                <a:ext uri="{FF2B5EF4-FFF2-40B4-BE49-F238E27FC236}">
                  <a16:creationId xmlns:a16="http://schemas.microsoft.com/office/drawing/2014/main" id="{6F023C7B-404D-44F3-8EC9-107BA3728FE5}"/>
                </a:ext>
              </a:extLst>
            </p:cNvPr>
            <p:cNvSpPr/>
            <p:nvPr/>
          </p:nvSpPr>
          <p:spPr>
            <a:xfrm>
              <a:off x="2543330" y="725168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矩形 1210">
              <a:extLst>
                <a:ext uri="{FF2B5EF4-FFF2-40B4-BE49-F238E27FC236}">
                  <a16:creationId xmlns:a16="http://schemas.microsoft.com/office/drawing/2014/main" id="{6D5D2DEC-CF50-427B-B83A-09DF272CD565}"/>
                </a:ext>
              </a:extLst>
            </p:cNvPr>
            <p:cNvSpPr/>
            <p:nvPr/>
          </p:nvSpPr>
          <p:spPr>
            <a:xfrm>
              <a:off x="2543330" y="737424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矩形 1211">
              <a:extLst>
                <a:ext uri="{FF2B5EF4-FFF2-40B4-BE49-F238E27FC236}">
                  <a16:creationId xmlns:a16="http://schemas.microsoft.com/office/drawing/2014/main" id="{E0E6DB1F-9EAE-4B63-8E61-4CF8C95C799F}"/>
                </a:ext>
              </a:extLst>
            </p:cNvPr>
            <p:cNvSpPr/>
            <p:nvPr/>
          </p:nvSpPr>
          <p:spPr>
            <a:xfrm>
              <a:off x="2543330" y="749878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矩形 1180">
              <a:extLst>
                <a:ext uri="{FF2B5EF4-FFF2-40B4-BE49-F238E27FC236}">
                  <a16:creationId xmlns:a16="http://schemas.microsoft.com/office/drawing/2014/main" id="{6EC0EFF9-8441-4721-A2AE-A261CFC6C8E0}"/>
                </a:ext>
              </a:extLst>
            </p:cNvPr>
            <p:cNvSpPr/>
            <p:nvPr/>
          </p:nvSpPr>
          <p:spPr>
            <a:xfrm>
              <a:off x="2782001" y="566291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矩形 1181">
              <a:extLst>
                <a:ext uri="{FF2B5EF4-FFF2-40B4-BE49-F238E27FC236}">
                  <a16:creationId xmlns:a16="http://schemas.microsoft.com/office/drawing/2014/main" id="{F00FCEF4-CF05-403A-B116-A12A66F7EE67}"/>
                </a:ext>
              </a:extLst>
            </p:cNvPr>
            <p:cNvSpPr/>
            <p:nvPr/>
          </p:nvSpPr>
          <p:spPr>
            <a:xfrm>
              <a:off x="2782001" y="578547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矩形 1182">
              <a:extLst>
                <a:ext uri="{FF2B5EF4-FFF2-40B4-BE49-F238E27FC236}">
                  <a16:creationId xmlns:a16="http://schemas.microsoft.com/office/drawing/2014/main" id="{8B1A95CD-50B8-41ED-A17D-EF814096C013}"/>
                </a:ext>
              </a:extLst>
            </p:cNvPr>
            <p:cNvSpPr/>
            <p:nvPr/>
          </p:nvSpPr>
          <p:spPr>
            <a:xfrm>
              <a:off x="2782001" y="590802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矩形 1183">
              <a:extLst>
                <a:ext uri="{FF2B5EF4-FFF2-40B4-BE49-F238E27FC236}">
                  <a16:creationId xmlns:a16="http://schemas.microsoft.com/office/drawing/2014/main" id="{5EE39BCA-76CD-4A24-90F7-5F03F57FFA09}"/>
                </a:ext>
              </a:extLst>
            </p:cNvPr>
            <p:cNvSpPr/>
            <p:nvPr/>
          </p:nvSpPr>
          <p:spPr>
            <a:xfrm>
              <a:off x="2782001" y="602834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矩形 1184">
              <a:extLst>
                <a:ext uri="{FF2B5EF4-FFF2-40B4-BE49-F238E27FC236}">
                  <a16:creationId xmlns:a16="http://schemas.microsoft.com/office/drawing/2014/main" id="{7EE5A844-DEC5-464F-A145-C815812AE8B7}"/>
                </a:ext>
              </a:extLst>
            </p:cNvPr>
            <p:cNvSpPr/>
            <p:nvPr/>
          </p:nvSpPr>
          <p:spPr>
            <a:xfrm>
              <a:off x="2782001" y="6152035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矩形 1185">
              <a:extLst>
                <a:ext uri="{FF2B5EF4-FFF2-40B4-BE49-F238E27FC236}">
                  <a16:creationId xmlns:a16="http://schemas.microsoft.com/office/drawing/2014/main" id="{ABA29EB1-4159-4A06-83D3-300CED1B1401}"/>
                </a:ext>
              </a:extLst>
            </p:cNvPr>
            <p:cNvSpPr/>
            <p:nvPr/>
          </p:nvSpPr>
          <p:spPr>
            <a:xfrm>
              <a:off x="2782001" y="6274590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矩形 1186">
              <a:extLst>
                <a:ext uri="{FF2B5EF4-FFF2-40B4-BE49-F238E27FC236}">
                  <a16:creationId xmlns:a16="http://schemas.microsoft.com/office/drawing/2014/main" id="{A74D1B3E-895B-4F8B-8771-D0BDB32109D7}"/>
                </a:ext>
              </a:extLst>
            </p:cNvPr>
            <p:cNvSpPr/>
            <p:nvPr/>
          </p:nvSpPr>
          <p:spPr>
            <a:xfrm>
              <a:off x="2782001" y="6397145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矩形 1187">
              <a:extLst>
                <a:ext uri="{FF2B5EF4-FFF2-40B4-BE49-F238E27FC236}">
                  <a16:creationId xmlns:a16="http://schemas.microsoft.com/office/drawing/2014/main" id="{2C627D62-701E-4C95-BEFF-8D71BFDE3928}"/>
                </a:ext>
              </a:extLst>
            </p:cNvPr>
            <p:cNvSpPr/>
            <p:nvPr/>
          </p:nvSpPr>
          <p:spPr>
            <a:xfrm>
              <a:off x="2782001" y="6521691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02DAB78E-0A51-4CB9-89E8-6644277C4334}"/>
                </a:ext>
              </a:extLst>
            </p:cNvPr>
            <p:cNvSpPr/>
            <p:nvPr/>
          </p:nvSpPr>
          <p:spPr>
            <a:xfrm>
              <a:off x="2782001" y="6644247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矩形 1189">
              <a:extLst>
                <a:ext uri="{FF2B5EF4-FFF2-40B4-BE49-F238E27FC236}">
                  <a16:creationId xmlns:a16="http://schemas.microsoft.com/office/drawing/2014/main" id="{868C1199-6957-4E38-BF52-C99444BD459F}"/>
                </a:ext>
              </a:extLst>
            </p:cNvPr>
            <p:cNvSpPr/>
            <p:nvPr/>
          </p:nvSpPr>
          <p:spPr>
            <a:xfrm>
              <a:off x="2782001" y="6766801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矩形 1190">
              <a:extLst>
                <a:ext uri="{FF2B5EF4-FFF2-40B4-BE49-F238E27FC236}">
                  <a16:creationId xmlns:a16="http://schemas.microsoft.com/office/drawing/2014/main" id="{3F44B88F-017D-40A7-BD91-CDBAFA5F50E5}"/>
                </a:ext>
              </a:extLst>
            </p:cNvPr>
            <p:cNvSpPr/>
            <p:nvPr/>
          </p:nvSpPr>
          <p:spPr>
            <a:xfrm>
              <a:off x="2782001" y="6889356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矩形 1191">
              <a:extLst>
                <a:ext uri="{FF2B5EF4-FFF2-40B4-BE49-F238E27FC236}">
                  <a16:creationId xmlns:a16="http://schemas.microsoft.com/office/drawing/2014/main" id="{7A31243A-4434-44F5-9E5E-625830154F94}"/>
                </a:ext>
              </a:extLst>
            </p:cNvPr>
            <p:cNvSpPr/>
            <p:nvPr/>
          </p:nvSpPr>
          <p:spPr>
            <a:xfrm>
              <a:off x="2782001" y="700966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EA752585-51C8-4426-9208-8A1A9E8360CC}"/>
                </a:ext>
              </a:extLst>
            </p:cNvPr>
            <p:cNvSpPr/>
            <p:nvPr/>
          </p:nvSpPr>
          <p:spPr>
            <a:xfrm>
              <a:off x="2782001" y="712913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矩形 1193">
              <a:extLst>
                <a:ext uri="{FF2B5EF4-FFF2-40B4-BE49-F238E27FC236}">
                  <a16:creationId xmlns:a16="http://schemas.microsoft.com/office/drawing/2014/main" id="{90361BF0-1466-4C6E-8A57-B5049B9A0081}"/>
                </a:ext>
              </a:extLst>
            </p:cNvPr>
            <p:cNvSpPr/>
            <p:nvPr/>
          </p:nvSpPr>
          <p:spPr>
            <a:xfrm>
              <a:off x="2782001" y="725168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矩形 1194">
              <a:extLst>
                <a:ext uri="{FF2B5EF4-FFF2-40B4-BE49-F238E27FC236}">
                  <a16:creationId xmlns:a16="http://schemas.microsoft.com/office/drawing/2014/main" id="{C8BF6FC4-497B-4C01-9881-A9337D36E851}"/>
                </a:ext>
              </a:extLst>
            </p:cNvPr>
            <p:cNvSpPr/>
            <p:nvPr/>
          </p:nvSpPr>
          <p:spPr>
            <a:xfrm>
              <a:off x="2782001" y="737424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矩形 1195">
              <a:extLst>
                <a:ext uri="{FF2B5EF4-FFF2-40B4-BE49-F238E27FC236}">
                  <a16:creationId xmlns:a16="http://schemas.microsoft.com/office/drawing/2014/main" id="{B95D1267-CFE5-4E41-B208-17CCEFBFF171}"/>
                </a:ext>
              </a:extLst>
            </p:cNvPr>
            <p:cNvSpPr/>
            <p:nvPr/>
          </p:nvSpPr>
          <p:spPr>
            <a:xfrm>
              <a:off x="2782001" y="749878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矩形 1164">
              <a:extLst>
                <a:ext uri="{FF2B5EF4-FFF2-40B4-BE49-F238E27FC236}">
                  <a16:creationId xmlns:a16="http://schemas.microsoft.com/office/drawing/2014/main" id="{26C6611A-894A-45CB-98D7-60EE7C9B65E0}"/>
                </a:ext>
              </a:extLst>
            </p:cNvPr>
            <p:cNvSpPr/>
            <p:nvPr/>
          </p:nvSpPr>
          <p:spPr>
            <a:xfrm>
              <a:off x="2903882" y="566243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矩形 1165">
              <a:extLst>
                <a:ext uri="{FF2B5EF4-FFF2-40B4-BE49-F238E27FC236}">
                  <a16:creationId xmlns:a16="http://schemas.microsoft.com/office/drawing/2014/main" id="{CFBCC9FA-E16A-418C-811B-6AF035AE28FF}"/>
                </a:ext>
              </a:extLst>
            </p:cNvPr>
            <p:cNvSpPr/>
            <p:nvPr/>
          </p:nvSpPr>
          <p:spPr>
            <a:xfrm>
              <a:off x="2903882" y="578498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矩形 1166">
              <a:extLst>
                <a:ext uri="{FF2B5EF4-FFF2-40B4-BE49-F238E27FC236}">
                  <a16:creationId xmlns:a16="http://schemas.microsoft.com/office/drawing/2014/main" id="{8BE62D9D-5654-46CB-AD1E-AE922C3F9FC0}"/>
                </a:ext>
              </a:extLst>
            </p:cNvPr>
            <p:cNvSpPr/>
            <p:nvPr/>
          </p:nvSpPr>
          <p:spPr>
            <a:xfrm>
              <a:off x="2903882" y="590754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矩形 1167">
              <a:extLst>
                <a:ext uri="{FF2B5EF4-FFF2-40B4-BE49-F238E27FC236}">
                  <a16:creationId xmlns:a16="http://schemas.microsoft.com/office/drawing/2014/main" id="{F79964AF-D86D-4E4D-BA0A-255D69F2D186}"/>
                </a:ext>
              </a:extLst>
            </p:cNvPr>
            <p:cNvSpPr/>
            <p:nvPr/>
          </p:nvSpPr>
          <p:spPr>
            <a:xfrm>
              <a:off x="2903882" y="6027852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矩形 1168">
              <a:extLst>
                <a:ext uri="{FF2B5EF4-FFF2-40B4-BE49-F238E27FC236}">
                  <a16:creationId xmlns:a16="http://schemas.microsoft.com/office/drawing/2014/main" id="{9F765B83-3126-4A27-B15C-EDC673AFD05C}"/>
                </a:ext>
              </a:extLst>
            </p:cNvPr>
            <p:cNvSpPr/>
            <p:nvPr/>
          </p:nvSpPr>
          <p:spPr>
            <a:xfrm>
              <a:off x="2903882" y="6151546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矩形 1169">
              <a:extLst>
                <a:ext uri="{FF2B5EF4-FFF2-40B4-BE49-F238E27FC236}">
                  <a16:creationId xmlns:a16="http://schemas.microsoft.com/office/drawing/2014/main" id="{ACE3CC0E-1D36-41A5-9499-CE51E887DB4D}"/>
                </a:ext>
              </a:extLst>
            </p:cNvPr>
            <p:cNvSpPr/>
            <p:nvPr/>
          </p:nvSpPr>
          <p:spPr>
            <a:xfrm>
              <a:off x="2903882" y="6274101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矩形 1170">
              <a:extLst>
                <a:ext uri="{FF2B5EF4-FFF2-40B4-BE49-F238E27FC236}">
                  <a16:creationId xmlns:a16="http://schemas.microsoft.com/office/drawing/2014/main" id="{E12AABC1-F0CF-406B-BE3A-203653A282D5}"/>
                </a:ext>
              </a:extLst>
            </p:cNvPr>
            <p:cNvSpPr/>
            <p:nvPr/>
          </p:nvSpPr>
          <p:spPr>
            <a:xfrm>
              <a:off x="2903882" y="6396656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矩形 1171">
              <a:extLst>
                <a:ext uri="{FF2B5EF4-FFF2-40B4-BE49-F238E27FC236}">
                  <a16:creationId xmlns:a16="http://schemas.microsoft.com/office/drawing/2014/main" id="{ECAC748E-F066-44E4-9CAF-15F6405226EC}"/>
                </a:ext>
              </a:extLst>
            </p:cNvPr>
            <p:cNvSpPr/>
            <p:nvPr/>
          </p:nvSpPr>
          <p:spPr>
            <a:xfrm>
              <a:off x="2903882" y="6521202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矩形 1172">
              <a:extLst>
                <a:ext uri="{FF2B5EF4-FFF2-40B4-BE49-F238E27FC236}">
                  <a16:creationId xmlns:a16="http://schemas.microsoft.com/office/drawing/2014/main" id="{7E636000-2900-4E2F-AB5F-423A5345E149}"/>
                </a:ext>
              </a:extLst>
            </p:cNvPr>
            <p:cNvSpPr/>
            <p:nvPr/>
          </p:nvSpPr>
          <p:spPr>
            <a:xfrm>
              <a:off x="2903882" y="6643758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矩形 1173">
              <a:extLst>
                <a:ext uri="{FF2B5EF4-FFF2-40B4-BE49-F238E27FC236}">
                  <a16:creationId xmlns:a16="http://schemas.microsoft.com/office/drawing/2014/main" id="{F61A916F-8B0A-4616-88A0-063083237CA3}"/>
                </a:ext>
              </a:extLst>
            </p:cNvPr>
            <p:cNvSpPr/>
            <p:nvPr/>
          </p:nvSpPr>
          <p:spPr>
            <a:xfrm>
              <a:off x="2903882" y="6766312"/>
              <a:ext cx="118178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矩形 1174">
              <a:extLst>
                <a:ext uri="{FF2B5EF4-FFF2-40B4-BE49-F238E27FC236}">
                  <a16:creationId xmlns:a16="http://schemas.microsoft.com/office/drawing/2014/main" id="{1F295FFC-9B0A-4AF1-8859-1DEA9D9AF794}"/>
                </a:ext>
              </a:extLst>
            </p:cNvPr>
            <p:cNvSpPr/>
            <p:nvPr/>
          </p:nvSpPr>
          <p:spPr>
            <a:xfrm>
              <a:off x="2903882" y="6888867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矩形 1175">
              <a:extLst>
                <a:ext uri="{FF2B5EF4-FFF2-40B4-BE49-F238E27FC236}">
                  <a16:creationId xmlns:a16="http://schemas.microsoft.com/office/drawing/2014/main" id="{85FA67DF-7DC2-4CE1-8B8C-C815A3C704C0}"/>
                </a:ext>
              </a:extLst>
            </p:cNvPr>
            <p:cNvSpPr/>
            <p:nvPr/>
          </p:nvSpPr>
          <p:spPr>
            <a:xfrm>
              <a:off x="2903882" y="700918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矩形 1176">
              <a:extLst>
                <a:ext uri="{FF2B5EF4-FFF2-40B4-BE49-F238E27FC236}">
                  <a16:creationId xmlns:a16="http://schemas.microsoft.com/office/drawing/2014/main" id="{164F97A0-F6D7-45F6-AC13-7B599E0C9FE8}"/>
                </a:ext>
              </a:extLst>
            </p:cNvPr>
            <p:cNvSpPr/>
            <p:nvPr/>
          </p:nvSpPr>
          <p:spPr>
            <a:xfrm>
              <a:off x="2903882" y="712864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矩形 1177">
              <a:extLst>
                <a:ext uri="{FF2B5EF4-FFF2-40B4-BE49-F238E27FC236}">
                  <a16:creationId xmlns:a16="http://schemas.microsoft.com/office/drawing/2014/main" id="{9DEBFB08-AE1F-4FC2-92DC-F0B5B24FB539}"/>
                </a:ext>
              </a:extLst>
            </p:cNvPr>
            <p:cNvSpPr/>
            <p:nvPr/>
          </p:nvSpPr>
          <p:spPr>
            <a:xfrm>
              <a:off x="2903882" y="7251196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矩形 1178">
              <a:extLst>
                <a:ext uri="{FF2B5EF4-FFF2-40B4-BE49-F238E27FC236}">
                  <a16:creationId xmlns:a16="http://schemas.microsoft.com/office/drawing/2014/main" id="{15B5F2E7-1C6A-4275-A54D-F257632B0A1C}"/>
                </a:ext>
              </a:extLst>
            </p:cNvPr>
            <p:cNvSpPr/>
            <p:nvPr/>
          </p:nvSpPr>
          <p:spPr>
            <a:xfrm>
              <a:off x="2903882" y="737375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矩形 1179">
              <a:extLst>
                <a:ext uri="{FF2B5EF4-FFF2-40B4-BE49-F238E27FC236}">
                  <a16:creationId xmlns:a16="http://schemas.microsoft.com/office/drawing/2014/main" id="{4310F96E-FD0C-4624-BB22-F58A390D3F7C}"/>
                </a:ext>
              </a:extLst>
            </p:cNvPr>
            <p:cNvSpPr/>
            <p:nvPr/>
          </p:nvSpPr>
          <p:spPr>
            <a:xfrm>
              <a:off x="2903882" y="7498296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9" name="矩形 1408">
              <a:extLst>
                <a:ext uri="{FF2B5EF4-FFF2-40B4-BE49-F238E27FC236}">
                  <a16:creationId xmlns:a16="http://schemas.microsoft.com/office/drawing/2014/main" id="{A27D7DAE-A15C-4E47-9009-C98D3D10CCAE}"/>
                </a:ext>
              </a:extLst>
            </p:cNvPr>
            <p:cNvSpPr/>
            <p:nvPr/>
          </p:nvSpPr>
          <p:spPr>
            <a:xfrm>
              <a:off x="3145518" y="566060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323F0293-6CA1-422F-817A-08902CB1E0AC}"/>
                </a:ext>
              </a:extLst>
            </p:cNvPr>
            <p:cNvSpPr/>
            <p:nvPr/>
          </p:nvSpPr>
          <p:spPr>
            <a:xfrm>
              <a:off x="3145518" y="578316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1" name="矩形 1410">
              <a:extLst>
                <a:ext uri="{FF2B5EF4-FFF2-40B4-BE49-F238E27FC236}">
                  <a16:creationId xmlns:a16="http://schemas.microsoft.com/office/drawing/2014/main" id="{D0F2D80B-092D-4B18-946C-A779D5292B63}"/>
                </a:ext>
              </a:extLst>
            </p:cNvPr>
            <p:cNvSpPr/>
            <p:nvPr/>
          </p:nvSpPr>
          <p:spPr>
            <a:xfrm>
              <a:off x="3145518" y="590571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2" name="矩形 1411">
              <a:extLst>
                <a:ext uri="{FF2B5EF4-FFF2-40B4-BE49-F238E27FC236}">
                  <a16:creationId xmlns:a16="http://schemas.microsoft.com/office/drawing/2014/main" id="{24B5D96E-64B6-475B-84EE-293B5869090E}"/>
                </a:ext>
              </a:extLst>
            </p:cNvPr>
            <p:cNvSpPr/>
            <p:nvPr/>
          </p:nvSpPr>
          <p:spPr>
            <a:xfrm>
              <a:off x="3145518" y="602603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3" name="矩形 1412">
              <a:extLst>
                <a:ext uri="{FF2B5EF4-FFF2-40B4-BE49-F238E27FC236}">
                  <a16:creationId xmlns:a16="http://schemas.microsoft.com/office/drawing/2014/main" id="{1E55BBA3-9DBF-49BC-8F27-44C6C76A0B57}"/>
                </a:ext>
              </a:extLst>
            </p:cNvPr>
            <p:cNvSpPr/>
            <p:nvPr/>
          </p:nvSpPr>
          <p:spPr>
            <a:xfrm>
              <a:off x="3145518" y="614972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4" name="矩形 1413">
              <a:extLst>
                <a:ext uri="{FF2B5EF4-FFF2-40B4-BE49-F238E27FC236}">
                  <a16:creationId xmlns:a16="http://schemas.microsoft.com/office/drawing/2014/main" id="{3A79923A-E117-4E48-B9AC-F76C4C55CF0A}"/>
                </a:ext>
              </a:extLst>
            </p:cNvPr>
            <p:cNvSpPr/>
            <p:nvPr/>
          </p:nvSpPr>
          <p:spPr>
            <a:xfrm>
              <a:off x="3145518" y="627227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5" name="矩形 1414">
              <a:extLst>
                <a:ext uri="{FF2B5EF4-FFF2-40B4-BE49-F238E27FC236}">
                  <a16:creationId xmlns:a16="http://schemas.microsoft.com/office/drawing/2014/main" id="{D2A0FF32-DA20-41C2-9437-F0A36BC881C5}"/>
                </a:ext>
              </a:extLst>
            </p:cNvPr>
            <p:cNvSpPr/>
            <p:nvPr/>
          </p:nvSpPr>
          <p:spPr>
            <a:xfrm>
              <a:off x="3145518" y="639483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6" name="矩形 1415">
              <a:extLst>
                <a:ext uri="{FF2B5EF4-FFF2-40B4-BE49-F238E27FC236}">
                  <a16:creationId xmlns:a16="http://schemas.microsoft.com/office/drawing/2014/main" id="{152EC326-68AB-4C82-B6B3-B16EF3F7395B}"/>
                </a:ext>
              </a:extLst>
            </p:cNvPr>
            <p:cNvSpPr/>
            <p:nvPr/>
          </p:nvSpPr>
          <p:spPr>
            <a:xfrm>
              <a:off x="3145518" y="651938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7" name="矩形 1416">
              <a:extLst>
                <a:ext uri="{FF2B5EF4-FFF2-40B4-BE49-F238E27FC236}">
                  <a16:creationId xmlns:a16="http://schemas.microsoft.com/office/drawing/2014/main" id="{00440F6F-B93E-4A54-8D2B-ACCF8D3A6911}"/>
                </a:ext>
              </a:extLst>
            </p:cNvPr>
            <p:cNvSpPr/>
            <p:nvPr/>
          </p:nvSpPr>
          <p:spPr>
            <a:xfrm>
              <a:off x="3145518" y="664193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8" name="矩形 1417">
              <a:extLst>
                <a:ext uri="{FF2B5EF4-FFF2-40B4-BE49-F238E27FC236}">
                  <a16:creationId xmlns:a16="http://schemas.microsoft.com/office/drawing/2014/main" id="{43B79D7B-FA8F-49C9-B100-35B7E73695E6}"/>
                </a:ext>
              </a:extLst>
            </p:cNvPr>
            <p:cNvSpPr/>
            <p:nvPr/>
          </p:nvSpPr>
          <p:spPr>
            <a:xfrm>
              <a:off x="3145518" y="676449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9" name="矩形 1418">
              <a:extLst>
                <a:ext uri="{FF2B5EF4-FFF2-40B4-BE49-F238E27FC236}">
                  <a16:creationId xmlns:a16="http://schemas.microsoft.com/office/drawing/2014/main" id="{FE603D3D-FE44-4CE1-86E0-BCF3009D4F83}"/>
                </a:ext>
              </a:extLst>
            </p:cNvPr>
            <p:cNvSpPr/>
            <p:nvPr/>
          </p:nvSpPr>
          <p:spPr>
            <a:xfrm>
              <a:off x="3145518" y="6887045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0" name="矩形 1419">
              <a:extLst>
                <a:ext uri="{FF2B5EF4-FFF2-40B4-BE49-F238E27FC236}">
                  <a16:creationId xmlns:a16="http://schemas.microsoft.com/office/drawing/2014/main" id="{EE48E1EB-CA8E-49A1-ABC1-A6D316B466F3}"/>
                </a:ext>
              </a:extLst>
            </p:cNvPr>
            <p:cNvSpPr/>
            <p:nvPr/>
          </p:nvSpPr>
          <p:spPr>
            <a:xfrm>
              <a:off x="3145518" y="7007358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1" name="矩形 1420">
              <a:extLst>
                <a:ext uri="{FF2B5EF4-FFF2-40B4-BE49-F238E27FC236}">
                  <a16:creationId xmlns:a16="http://schemas.microsoft.com/office/drawing/2014/main" id="{827385D6-A416-4B62-931A-92C35CF06230}"/>
                </a:ext>
              </a:extLst>
            </p:cNvPr>
            <p:cNvSpPr/>
            <p:nvPr/>
          </p:nvSpPr>
          <p:spPr>
            <a:xfrm>
              <a:off x="3145518" y="7126819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2" name="矩形 1421">
              <a:extLst>
                <a:ext uri="{FF2B5EF4-FFF2-40B4-BE49-F238E27FC236}">
                  <a16:creationId xmlns:a16="http://schemas.microsoft.com/office/drawing/2014/main" id="{1DB072BF-E746-41C6-AF4F-120B10F54032}"/>
                </a:ext>
              </a:extLst>
            </p:cNvPr>
            <p:cNvSpPr/>
            <p:nvPr/>
          </p:nvSpPr>
          <p:spPr>
            <a:xfrm>
              <a:off x="3145518" y="7249374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3" name="矩形 1422">
              <a:extLst>
                <a:ext uri="{FF2B5EF4-FFF2-40B4-BE49-F238E27FC236}">
                  <a16:creationId xmlns:a16="http://schemas.microsoft.com/office/drawing/2014/main" id="{1F541466-0210-469C-A430-F914BBC7A0D4}"/>
                </a:ext>
              </a:extLst>
            </p:cNvPr>
            <p:cNvSpPr/>
            <p:nvPr/>
          </p:nvSpPr>
          <p:spPr>
            <a:xfrm>
              <a:off x="3145518" y="7371929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4" name="矩形 1423">
              <a:extLst>
                <a:ext uri="{FF2B5EF4-FFF2-40B4-BE49-F238E27FC236}">
                  <a16:creationId xmlns:a16="http://schemas.microsoft.com/office/drawing/2014/main" id="{64FACB93-E5C0-4B02-9B1C-30C43CD40ECA}"/>
                </a:ext>
              </a:extLst>
            </p:cNvPr>
            <p:cNvSpPr/>
            <p:nvPr/>
          </p:nvSpPr>
          <p:spPr>
            <a:xfrm>
              <a:off x="3145518" y="7496474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6" name="矩形 1425">
              <a:extLst>
                <a:ext uri="{FF2B5EF4-FFF2-40B4-BE49-F238E27FC236}">
                  <a16:creationId xmlns:a16="http://schemas.microsoft.com/office/drawing/2014/main" id="{AE1494AC-3AE8-43A3-A2E3-62691BE6AD51}"/>
                </a:ext>
              </a:extLst>
            </p:cNvPr>
            <p:cNvSpPr/>
            <p:nvPr/>
          </p:nvSpPr>
          <p:spPr>
            <a:xfrm>
              <a:off x="3508955" y="5661012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7" name="矩形 1426">
              <a:extLst>
                <a:ext uri="{FF2B5EF4-FFF2-40B4-BE49-F238E27FC236}">
                  <a16:creationId xmlns:a16="http://schemas.microsoft.com/office/drawing/2014/main" id="{51DB991B-0B0F-4B2C-9870-8C1FECA83BE6}"/>
                </a:ext>
              </a:extLst>
            </p:cNvPr>
            <p:cNvSpPr/>
            <p:nvPr/>
          </p:nvSpPr>
          <p:spPr>
            <a:xfrm>
              <a:off x="3508955" y="5783567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8" name="矩形 1427">
              <a:extLst>
                <a:ext uri="{FF2B5EF4-FFF2-40B4-BE49-F238E27FC236}">
                  <a16:creationId xmlns:a16="http://schemas.microsoft.com/office/drawing/2014/main" id="{0C23EC4A-137F-417D-BD29-5302CFA885DB}"/>
                </a:ext>
              </a:extLst>
            </p:cNvPr>
            <p:cNvSpPr/>
            <p:nvPr/>
          </p:nvSpPr>
          <p:spPr>
            <a:xfrm>
              <a:off x="3508955" y="5906122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9" name="矩形 1428">
              <a:extLst>
                <a:ext uri="{FF2B5EF4-FFF2-40B4-BE49-F238E27FC236}">
                  <a16:creationId xmlns:a16="http://schemas.microsoft.com/office/drawing/2014/main" id="{300FABE9-E65E-4AD3-98C0-AAF6B83AABF7}"/>
                </a:ext>
              </a:extLst>
            </p:cNvPr>
            <p:cNvSpPr/>
            <p:nvPr/>
          </p:nvSpPr>
          <p:spPr>
            <a:xfrm>
              <a:off x="3508955" y="602643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0" name="矩形 1429">
              <a:extLst>
                <a:ext uri="{FF2B5EF4-FFF2-40B4-BE49-F238E27FC236}">
                  <a16:creationId xmlns:a16="http://schemas.microsoft.com/office/drawing/2014/main" id="{2915C063-F989-405E-83D3-520A72EEDC0E}"/>
                </a:ext>
              </a:extLst>
            </p:cNvPr>
            <p:cNvSpPr/>
            <p:nvPr/>
          </p:nvSpPr>
          <p:spPr>
            <a:xfrm>
              <a:off x="3508955" y="615012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1" name="矩形 1430">
              <a:extLst>
                <a:ext uri="{FF2B5EF4-FFF2-40B4-BE49-F238E27FC236}">
                  <a16:creationId xmlns:a16="http://schemas.microsoft.com/office/drawing/2014/main" id="{5AE906FC-8A2B-4051-8983-A186639DF863}"/>
                </a:ext>
              </a:extLst>
            </p:cNvPr>
            <p:cNvSpPr/>
            <p:nvPr/>
          </p:nvSpPr>
          <p:spPr>
            <a:xfrm>
              <a:off x="3508955" y="6272683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2" name="矩形 1431">
              <a:extLst>
                <a:ext uri="{FF2B5EF4-FFF2-40B4-BE49-F238E27FC236}">
                  <a16:creationId xmlns:a16="http://schemas.microsoft.com/office/drawing/2014/main" id="{A56BA609-F644-4AFA-B1EF-4A2FA9B0AC60}"/>
                </a:ext>
              </a:extLst>
            </p:cNvPr>
            <p:cNvSpPr/>
            <p:nvPr/>
          </p:nvSpPr>
          <p:spPr>
            <a:xfrm>
              <a:off x="3508955" y="639523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3" name="矩形 1432">
              <a:extLst>
                <a:ext uri="{FF2B5EF4-FFF2-40B4-BE49-F238E27FC236}">
                  <a16:creationId xmlns:a16="http://schemas.microsoft.com/office/drawing/2014/main" id="{8BFC91C9-1863-4591-BE81-9A36750C3170}"/>
                </a:ext>
              </a:extLst>
            </p:cNvPr>
            <p:cNvSpPr/>
            <p:nvPr/>
          </p:nvSpPr>
          <p:spPr>
            <a:xfrm>
              <a:off x="3508955" y="651978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4" name="矩形 1433">
              <a:extLst>
                <a:ext uri="{FF2B5EF4-FFF2-40B4-BE49-F238E27FC236}">
                  <a16:creationId xmlns:a16="http://schemas.microsoft.com/office/drawing/2014/main" id="{FEC1906B-E20C-4A58-AA1F-DA8647E0E5A0}"/>
                </a:ext>
              </a:extLst>
            </p:cNvPr>
            <p:cNvSpPr/>
            <p:nvPr/>
          </p:nvSpPr>
          <p:spPr>
            <a:xfrm>
              <a:off x="3508955" y="664234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5" name="矩形 1434">
              <a:extLst>
                <a:ext uri="{FF2B5EF4-FFF2-40B4-BE49-F238E27FC236}">
                  <a16:creationId xmlns:a16="http://schemas.microsoft.com/office/drawing/2014/main" id="{6809935F-9F97-4A94-80AE-5C788A4E0F3D}"/>
                </a:ext>
              </a:extLst>
            </p:cNvPr>
            <p:cNvSpPr/>
            <p:nvPr/>
          </p:nvSpPr>
          <p:spPr>
            <a:xfrm>
              <a:off x="3508955" y="676489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6" name="矩形 1435">
              <a:extLst>
                <a:ext uri="{FF2B5EF4-FFF2-40B4-BE49-F238E27FC236}">
                  <a16:creationId xmlns:a16="http://schemas.microsoft.com/office/drawing/2014/main" id="{D3583490-E230-4396-B503-6187DC723BC1}"/>
                </a:ext>
              </a:extLst>
            </p:cNvPr>
            <p:cNvSpPr/>
            <p:nvPr/>
          </p:nvSpPr>
          <p:spPr>
            <a:xfrm>
              <a:off x="3508955" y="6887449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7" name="矩形 1436">
              <a:extLst>
                <a:ext uri="{FF2B5EF4-FFF2-40B4-BE49-F238E27FC236}">
                  <a16:creationId xmlns:a16="http://schemas.microsoft.com/office/drawing/2014/main" id="{9BE1F7FD-2898-4107-82B8-F9E54AF67FA0}"/>
                </a:ext>
              </a:extLst>
            </p:cNvPr>
            <p:cNvSpPr/>
            <p:nvPr/>
          </p:nvSpPr>
          <p:spPr>
            <a:xfrm>
              <a:off x="3508955" y="7007762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8" name="矩形 1437">
              <a:extLst>
                <a:ext uri="{FF2B5EF4-FFF2-40B4-BE49-F238E27FC236}">
                  <a16:creationId xmlns:a16="http://schemas.microsoft.com/office/drawing/2014/main" id="{2E33E07A-A585-4ECD-A27B-0D8B6A7F5DBE}"/>
                </a:ext>
              </a:extLst>
            </p:cNvPr>
            <p:cNvSpPr/>
            <p:nvPr/>
          </p:nvSpPr>
          <p:spPr>
            <a:xfrm>
              <a:off x="3508955" y="7127223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9" name="矩形 1438">
              <a:extLst>
                <a:ext uri="{FF2B5EF4-FFF2-40B4-BE49-F238E27FC236}">
                  <a16:creationId xmlns:a16="http://schemas.microsoft.com/office/drawing/2014/main" id="{7849CE9F-591C-4E93-957D-BE6CC34A1933}"/>
                </a:ext>
              </a:extLst>
            </p:cNvPr>
            <p:cNvSpPr/>
            <p:nvPr/>
          </p:nvSpPr>
          <p:spPr>
            <a:xfrm>
              <a:off x="3508955" y="7249778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0" name="矩形 1439">
              <a:extLst>
                <a:ext uri="{FF2B5EF4-FFF2-40B4-BE49-F238E27FC236}">
                  <a16:creationId xmlns:a16="http://schemas.microsoft.com/office/drawing/2014/main" id="{2B2406E9-A56F-4766-AAB1-3580C251452D}"/>
                </a:ext>
              </a:extLst>
            </p:cNvPr>
            <p:cNvSpPr/>
            <p:nvPr/>
          </p:nvSpPr>
          <p:spPr>
            <a:xfrm>
              <a:off x="3508955" y="7372333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1" name="矩形 1440">
              <a:extLst>
                <a:ext uri="{FF2B5EF4-FFF2-40B4-BE49-F238E27FC236}">
                  <a16:creationId xmlns:a16="http://schemas.microsoft.com/office/drawing/2014/main" id="{64782AC6-DBCA-4A68-B0ED-391840BAA303}"/>
                </a:ext>
              </a:extLst>
            </p:cNvPr>
            <p:cNvSpPr/>
            <p:nvPr/>
          </p:nvSpPr>
          <p:spPr>
            <a:xfrm>
              <a:off x="3508955" y="7496878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3" name="矩形 1442">
              <a:extLst>
                <a:ext uri="{FF2B5EF4-FFF2-40B4-BE49-F238E27FC236}">
                  <a16:creationId xmlns:a16="http://schemas.microsoft.com/office/drawing/2014/main" id="{C8F71315-D397-4B92-A810-875BE7BBC55B}"/>
                </a:ext>
              </a:extLst>
            </p:cNvPr>
            <p:cNvSpPr/>
            <p:nvPr/>
          </p:nvSpPr>
          <p:spPr>
            <a:xfrm>
              <a:off x="3020462" y="566141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4" name="矩形 1443">
              <a:extLst>
                <a:ext uri="{FF2B5EF4-FFF2-40B4-BE49-F238E27FC236}">
                  <a16:creationId xmlns:a16="http://schemas.microsoft.com/office/drawing/2014/main" id="{B0AB2B81-5EC0-4887-AAAD-BEC1A832293A}"/>
                </a:ext>
              </a:extLst>
            </p:cNvPr>
            <p:cNvSpPr/>
            <p:nvPr/>
          </p:nvSpPr>
          <p:spPr>
            <a:xfrm>
              <a:off x="3020462" y="578397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5" name="矩形 1444">
              <a:extLst>
                <a:ext uri="{FF2B5EF4-FFF2-40B4-BE49-F238E27FC236}">
                  <a16:creationId xmlns:a16="http://schemas.microsoft.com/office/drawing/2014/main" id="{F259E0F8-427A-417A-83FE-22E617F8AB95}"/>
                </a:ext>
              </a:extLst>
            </p:cNvPr>
            <p:cNvSpPr/>
            <p:nvPr/>
          </p:nvSpPr>
          <p:spPr>
            <a:xfrm>
              <a:off x="3020462" y="590652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6" name="矩形 1445">
              <a:extLst>
                <a:ext uri="{FF2B5EF4-FFF2-40B4-BE49-F238E27FC236}">
                  <a16:creationId xmlns:a16="http://schemas.microsoft.com/office/drawing/2014/main" id="{F34E432B-6442-4C8C-962A-9B7D9914BBDE}"/>
                </a:ext>
              </a:extLst>
            </p:cNvPr>
            <p:cNvSpPr/>
            <p:nvPr/>
          </p:nvSpPr>
          <p:spPr>
            <a:xfrm>
              <a:off x="3020462" y="602683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7" name="矩形 1446">
              <a:extLst>
                <a:ext uri="{FF2B5EF4-FFF2-40B4-BE49-F238E27FC236}">
                  <a16:creationId xmlns:a16="http://schemas.microsoft.com/office/drawing/2014/main" id="{8DE5D73C-3530-4A65-ADE6-89DA391E7400}"/>
                </a:ext>
              </a:extLst>
            </p:cNvPr>
            <p:cNvSpPr/>
            <p:nvPr/>
          </p:nvSpPr>
          <p:spPr>
            <a:xfrm>
              <a:off x="3020462" y="6150531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8" name="矩形 1447">
              <a:extLst>
                <a:ext uri="{FF2B5EF4-FFF2-40B4-BE49-F238E27FC236}">
                  <a16:creationId xmlns:a16="http://schemas.microsoft.com/office/drawing/2014/main" id="{2335883E-EC1F-4C14-8954-B0B617BACC0D}"/>
                </a:ext>
              </a:extLst>
            </p:cNvPr>
            <p:cNvSpPr/>
            <p:nvPr/>
          </p:nvSpPr>
          <p:spPr>
            <a:xfrm>
              <a:off x="3020462" y="6273086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9" name="矩形 1448">
              <a:extLst>
                <a:ext uri="{FF2B5EF4-FFF2-40B4-BE49-F238E27FC236}">
                  <a16:creationId xmlns:a16="http://schemas.microsoft.com/office/drawing/2014/main" id="{74BBCC82-BA47-420C-9545-B582EA06FFC7}"/>
                </a:ext>
              </a:extLst>
            </p:cNvPr>
            <p:cNvSpPr/>
            <p:nvPr/>
          </p:nvSpPr>
          <p:spPr>
            <a:xfrm>
              <a:off x="3020462" y="6395641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0" name="矩形 1449">
              <a:extLst>
                <a:ext uri="{FF2B5EF4-FFF2-40B4-BE49-F238E27FC236}">
                  <a16:creationId xmlns:a16="http://schemas.microsoft.com/office/drawing/2014/main" id="{3092EE74-550B-4B95-A139-D7558D867686}"/>
                </a:ext>
              </a:extLst>
            </p:cNvPr>
            <p:cNvSpPr/>
            <p:nvPr/>
          </p:nvSpPr>
          <p:spPr>
            <a:xfrm>
              <a:off x="3020462" y="6520187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1" name="矩形 1450">
              <a:extLst>
                <a:ext uri="{FF2B5EF4-FFF2-40B4-BE49-F238E27FC236}">
                  <a16:creationId xmlns:a16="http://schemas.microsoft.com/office/drawing/2014/main" id="{2E6904D7-80C3-46B7-9A3B-02B154CD44A7}"/>
                </a:ext>
              </a:extLst>
            </p:cNvPr>
            <p:cNvSpPr/>
            <p:nvPr/>
          </p:nvSpPr>
          <p:spPr>
            <a:xfrm>
              <a:off x="3020462" y="6642743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2" name="矩形 1451">
              <a:extLst>
                <a:ext uri="{FF2B5EF4-FFF2-40B4-BE49-F238E27FC236}">
                  <a16:creationId xmlns:a16="http://schemas.microsoft.com/office/drawing/2014/main" id="{B4E989BD-BBDD-49D2-9FDE-E46FEBACD747}"/>
                </a:ext>
              </a:extLst>
            </p:cNvPr>
            <p:cNvSpPr/>
            <p:nvPr/>
          </p:nvSpPr>
          <p:spPr>
            <a:xfrm>
              <a:off x="3020462" y="6765297"/>
              <a:ext cx="122555" cy="12255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3" name="矩形 1452">
              <a:extLst>
                <a:ext uri="{FF2B5EF4-FFF2-40B4-BE49-F238E27FC236}">
                  <a16:creationId xmlns:a16="http://schemas.microsoft.com/office/drawing/2014/main" id="{941A8B10-8B3F-4FF3-9761-FC71C545D65C}"/>
                </a:ext>
              </a:extLst>
            </p:cNvPr>
            <p:cNvSpPr/>
            <p:nvPr/>
          </p:nvSpPr>
          <p:spPr>
            <a:xfrm>
              <a:off x="3020462" y="688785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4" name="矩形 1453">
              <a:extLst>
                <a:ext uri="{FF2B5EF4-FFF2-40B4-BE49-F238E27FC236}">
                  <a16:creationId xmlns:a16="http://schemas.microsoft.com/office/drawing/2014/main" id="{34D3EA12-CB76-4373-BE42-562A1CF8C328}"/>
                </a:ext>
              </a:extLst>
            </p:cNvPr>
            <p:cNvSpPr/>
            <p:nvPr/>
          </p:nvSpPr>
          <p:spPr>
            <a:xfrm>
              <a:off x="3020462" y="7008165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5" name="矩形 1454">
              <a:extLst>
                <a:ext uri="{FF2B5EF4-FFF2-40B4-BE49-F238E27FC236}">
                  <a16:creationId xmlns:a16="http://schemas.microsoft.com/office/drawing/2014/main" id="{069B7E02-B6B4-4FB9-BF39-56757D64205E}"/>
                </a:ext>
              </a:extLst>
            </p:cNvPr>
            <p:cNvSpPr/>
            <p:nvPr/>
          </p:nvSpPr>
          <p:spPr>
            <a:xfrm>
              <a:off x="3020462" y="712762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6" name="矩形 1455">
              <a:extLst>
                <a:ext uri="{FF2B5EF4-FFF2-40B4-BE49-F238E27FC236}">
                  <a16:creationId xmlns:a16="http://schemas.microsoft.com/office/drawing/2014/main" id="{2548A9B2-C919-4E5A-8B27-85EDBCF59B80}"/>
                </a:ext>
              </a:extLst>
            </p:cNvPr>
            <p:cNvSpPr/>
            <p:nvPr/>
          </p:nvSpPr>
          <p:spPr>
            <a:xfrm>
              <a:off x="3020462" y="725018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7" name="矩形 1456">
              <a:extLst>
                <a:ext uri="{FF2B5EF4-FFF2-40B4-BE49-F238E27FC236}">
                  <a16:creationId xmlns:a16="http://schemas.microsoft.com/office/drawing/2014/main" id="{8C99602E-DFD8-4C2F-A884-BD2A7E8C57DF}"/>
                </a:ext>
              </a:extLst>
            </p:cNvPr>
            <p:cNvSpPr/>
            <p:nvPr/>
          </p:nvSpPr>
          <p:spPr>
            <a:xfrm>
              <a:off x="3020462" y="737273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8" name="矩形 1457">
              <a:extLst>
                <a:ext uri="{FF2B5EF4-FFF2-40B4-BE49-F238E27FC236}">
                  <a16:creationId xmlns:a16="http://schemas.microsoft.com/office/drawing/2014/main" id="{FAF72D23-7FD5-495B-ACF8-9564B5CFABD9}"/>
                </a:ext>
              </a:extLst>
            </p:cNvPr>
            <p:cNvSpPr/>
            <p:nvPr/>
          </p:nvSpPr>
          <p:spPr>
            <a:xfrm>
              <a:off x="3020462" y="749728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0" name="矩形 1459">
              <a:extLst>
                <a:ext uri="{FF2B5EF4-FFF2-40B4-BE49-F238E27FC236}">
                  <a16:creationId xmlns:a16="http://schemas.microsoft.com/office/drawing/2014/main" id="{1472224A-BE9A-4A1E-9EDA-0052C232459A}"/>
                </a:ext>
              </a:extLst>
            </p:cNvPr>
            <p:cNvSpPr/>
            <p:nvPr/>
          </p:nvSpPr>
          <p:spPr>
            <a:xfrm>
              <a:off x="3266166" y="566061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1" name="矩形 1460">
              <a:extLst>
                <a:ext uri="{FF2B5EF4-FFF2-40B4-BE49-F238E27FC236}">
                  <a16:creationId xmlns:a16="http://schemas.microsoft.com/office/drawing/2014/main" id="{1A1EAE64-972D-4B25-A9BE-C567BB204823}"/>
                </a:ext>
              </a:extLst>
            </p:cNvPr>
            <p:cNvSpPr/>
            <p:nvPr/>
          </p:nvSpPr>
          <p:spPr>
            <a:xfrm>
              <a:off x="3266166" y="578316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2" name="矩形 1461">
              <a:extLst>
                <a:ext uri="{FF2B5EF4-FFF2-40B4-BE49-F238E27FC236}">
                  <a16:creationId xmlns:a16="http://schemas.microsoft.com/office/drawing/2014/main" id="{64C1133D-25AC-4918-B4DD-6C35B7A56801}"/>
                </a:ext>
              </a:extLst>
            </p:cNvPr>
            <p:cNvSpPr/>
            <p:nvPr/>
          </p:nvSpPr>
          <p:spPr>
            <a:xfrm>
              <a:off x="3266166" y="5905721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3" name="矩形 1462">
              <a:extLst>
                <a:ext uri="{FF2B5EF4-FFF2-40B4-BE49-F238E27FC236}">
                  <a16:creationId xmlns:a16="http://schemas.microsoft.com/office/drawing/2014/main" id="{6A65C28D-86F2-4A43-9AAB-0917B7E741E6}"/>
                </a:ext>
              </a:extLst>
            </p:cNvPr>
            <p:cNvSpPr/>
            <p:nvPr/>
          </p:nvSpPr>
          <p:spPr>
            <a:xfrm>
              <a:off x="3266166" y="602603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4" name="矩形 1463">
              <a:extLst>
                <a:ext uri="{FF2B5EF4-FFF2-40B4-BE49-F238E27FC236}">
                  <a16:creationId xmlns:a16="http://schemas.microsoft.com/office/drawing/2014/main" id="{ACC0EF20-341B-46F7-8340-A602152B037B}"/>
                </a:ext>
              </a:extLst>
            </p:cNvPr>
            <p:cNvSpPr/>
            <p:nvPr/>
          </p:nvSpPr>
          <p:spPr>
            <a:xfrm>
              <a:off x="3266166" y="614972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5" name="矩形 1464">
              <a:extLst>
                <a:ext uri="{FF2B5EF4-FFF2-40B4-BE49-F238E27FC236}">
                  <a16:creationId xmlns:a16="http://schemas.microsoft.com/office/drawing/2014/main" id="{029A093D-CE79-4CB7-8E0D-0CCF7F593FAE}"/>
                </a:ext>
              </a:extLst>
            </p:cNvPr>
            <p:cNvSpPr/>
            <p:nvPr/>
          </p:nvSpPr>
          <p:spPr>
            <a:xfrm>
              <a:off x="3266166" y="6272282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6" name="矩形 1465">
              <a:extLst>
                <a:ext uri="{FF2B5EF4-FFF2-40B4-BE49-F238E27FC236}">
                  <a16:creationId xmlns:a16="http://schemas.microsoft.com/office/drawing/2014/main" id="{7B65401C-5544-403F-A84E-8B4A051712B1}"/>
                </a:ext>
              </a:extLst>
            </p:cNvPr>
            <p:cNvSpPr/>
            <p:nvPr/>
          </p:nvSpPr>
          <p:spPr>
            <a:xfrm>
              <a:off x="3266166" y="6394837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7" name="矩形 1466">
              <a:extLst>
                <a:ext uri="{FF2B5EF4-FFF2-40B4-BE49-F238E27FC236}">
                  <a16:creationId xmlns:a16="http://schemas.microsoft.com/office/drawing/2014/main" id="{CA20FAAB-B5F9-4CE7-9BED-52C622916B61}"/>
                </a:ext>
              </a:extLst>
            </p:cNvPr>
            <p:cNvSpPr/>
            <p:nvPr/>
          </p:nvSpPr>
          <p:spPr>
            <a:xfrm>
              <a:off x="3266166" y="651938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8" name="矩形 1467">
              <a:extLst>
                <a:ext uri="{FF2B5EF4-FFF2-40B4-BE49-F238E27FC236}">
                  <a16:creationId xmlns:a16="http://schemas.microsoft.com/office/drawing/2014/main" id="{D893C03E-A5E0-49CA-ACE5-F65053717C6C}"/>
                </a:ext>
              </a:extLst>
            </p:cNvPr>
            <p:cNvSpPr/>
            <p:nvPr/>
          </p:nvSpPr>
          <p:spPr>
            <a:xfrm>
              <a:off x="3266166" y="664193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9" name="矩形 1468">
              <a:extLst>
                <a:ext uri="{FF2B5EF4-FFF2-40B4-BE49-F238E27FC236}">
                  <a16:creationId xmlns:a16="http://schemas.microsoft.com/office/drawing/2014/main" id="{805AE7AD-B97A-48D8-BA89-F2F1282B7E3D}"/>
                </a:ext>
              </a:extLst>
            </p:cNvPr>
            <p:cNvSpPr/>
            <p:nvPr/>
          </p:nvSpPr>
          <p:spPr>
            <a:xfrm>
              <a:off x="3266166" y="676449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0" name="矩形 1469">
              <a:extLst>
                <a:ext uri="{FF2B5EF4-FFF2-40B4-BE49-F238E27FC236}">
                  <a16:creationId xmlns:a16="http://schemas.microsoft.com/office/drawing/2014/main" id="{92F0F533-E011-46E4-9383-0510D992E6E3}"/>
                </a:ext>
              </a:extLst>
            </p:cNvPr>
            <p:cNvSpPr/>
            <p:nvPr/>
          </p:nvSpPr>
          <p:spPr>
            <a:xfrm>
              <a:off x="3266166" y="6887048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1" name="矩形 1470">
              <a:extLst>
                <a:ext uri="{FF2B5EF4-FFF2-40B4-BE49-F238E27FC236}">
                  <a16:creationId xmlns:a16="http://schemas.microsoft.com/office/drawing/2014/main" id="{6C6E2FA3-0E4A-400E-9A03-B725B47DB5AF}"/>
                </a:ext>
              </a:extLst>
            </p:cNvPr>
            <p:cNvSpPr/>
            <p:nvPr/>
          </p:nvSpPr>
          <p:spPr>
            <a:xfrm>
              <a:off x="3266166" y="7007361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2" name="矩形 1471">
              <a:extLst>
                <a:ext uri="{FF2B5EF4-FFF2-40B4-BE49-F238E27FC236}">
                  <a16:creationId xmlns:a16="http://schemas.microsoft.com/office/drawing/2014/main" id="{4F5C0A35-AB9F-4FA3-8FA7-FEE3D2C5FA01}"/>
                </a:ext>
              </a:extLst>
            </p:cNvPr>
            <p:cNvSpPr/>
            <p:nvPr/>
          </p:nvSpPr>
          <p:spPr>
            <a:xfrm>
              <a:off x="3266166" y="7126822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3" name="矩形 1472">
              <a:extLst>
                <a:ext uri="{FF2B5EF4-FFF2-40B4-BE49-F238E27FC236}">
                  <a16:creationId xmlns:a16="http://schemas.microsoft.com/office/drawing/2014/main" id="{496231CE-A9E4-4011-B656-DFADF4EAB919}"/>
                </a:ext>
              </a:extLst>
            </p:cNvPr>
            <p:cNvSpPr/>
            <p:nvPr/>
          </p:nvSpPr>
          <p:spPr>
            <a:xfrm>
              <a:off x="3266166" y="7249377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4" name="矩形 1473">
              <a:extLst>
                <a:ext uri="{FF2B5EF4-FFF2-40B4-BE49-F238E27FC236}">
                  <a16:creationId xmlns:a16="http://schemas.microsoft.com/office/drawing/2014/main" id="{3283779B-329C-4D50-A5D1-9E444E485E31}"/>
                </a:ext>
              </a:extLst>
            </p:cNvPr>
            <p:cNvSpPr/>
            <p:nvPr/>
          </p:nvSpPr>
          <p:spPr>
            <a:xfrm>
              <a:off x="3266166" y="7371932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5" name="矩形 1474">
              <a:extLst>
                <a:ext uri="{FF2B5EF4-FFF2-40B4-BE49-F238E27FC236}">
                  <a16:creationId xmlns:a16="http://schemas.microsoft.com/office/drawing/2014/main" id="{122D13D1-39EF-465B-991B-1C75EDB71D96}"/>
                </a:ext>
              </a:extLst>
            </p:cNvPr>
            <p:cNvSpPr/>
            <p:nvPr/>
          </p:nvSpPr>
          <p:spPr>
            <a:xfrm>
              <a:off x="3266166" y="7496477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7" name="矩形 1476">
              <a:extLst>
                <a:ext uri="{FF2B5EF4-FFF2-40B4-BE49-F238E27FC236}">
                  <a16:creationId xmlns:a16="http://schemas.microsoft.com/office/drawing/2014/main" id="{47CE6A95-42DB-49E8-A983-6773D5421E11}"/>
                </a:ext>
              </a:extLst>
            </p:cNvPr>
            <p:cNvSpPr/>
            <p:nvPr/>
          </p:nvSpPr>
          <p:spPr>
            <a:xfrm>
              <a:off x="3386819" y="566060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8" name="矩形 1477">
              <a:extLst>
                <a:ext uri="{FF2B5EF4-FFF2-40B4-BE49-F238E27FC236}">
                  <a16:creationId xmlns:a16="http://schemas.microsoft.com/office/drawing/2014/main" id="{FF46B898-4A96-4BA5-AC11-4F4D0D9F3C4C}"/>
                </a:ext>
              </a:extLst>
            </p:cNvPr>
            <p:cNvSpPr/>
            <p:nvPr/>
          </p:nvSpPr>
          <p:spPr>
            <a:xfrm>
              <a:off x="3386819" y="5783163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9" name="矩形 1478">
              <a:extLst>
                <a:ext uri="{FF2B5EF4-FFF2-40B4-BE49-F238E27FC236}">
                  <a16:creationId xmlns:a16="http://schemas.microsoft.com/office/drawing/2014/main" id="{04E8EBFF-5814-4DD9-A716-70CB56E70268}"/>
                </a:ext>
              </a:extLst>
            </p:cNvPr>
            <p:cNvSpPr/>
            <p:nvPr/>
          </p:nvSpPr>
          <p:spPr>
            <a:xfrm>
              <a:off x="3386819" y="5905718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0" name="矩形 1479">
              <a:extLst>
                <a:ext uri="{FF2B5EF4-FFF2-40B4-BE49-F238E27FC236}">
                  <a16:creationId xmlns:a16="http://schemas.microsoft.com/office/drawing/2014/main" id="{5E22158A-DEFC-4779-A682-D2E270A00835}"/>
                </a:ext>
              </a:extLst>
            </p:cNvPr>
            <p:cNvSpPr/>
            <p:nvPr/>
          </p:nvSpPr>
          <p:spPr>
            <a:xfrm>
              <a:off x="3386819" y="602603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1" name="矩形 1480">
              <a:extLst>
                <a:ext uri="{FF2B5EF4-FFF2-40B4-BE49-F238E27FC236}">
                  <a16:creationId xmlns:a16="http://schemas.microsoft.com/office/drawing/2014/main" id="{16EC548D-6538-4BC9-8293-4578AD683952}"/>
                </a:ext>
              </a:extLst>
            </p:cNvPr>
            <p:cNvSpPr/>
            <p:nvPr/>
          </p:nvSpPr>
          <p:spPr>
            <a:xfrm>
              <a:off x="3386819" y="614972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2" name="矩形 1481">
              <a:extLst>
                <a:ext uri="{FF2B5EF4-FFF2-40B4-BE49-F238E27FC236}">
                  <a16:creationId xmlns:a16="http://schemas.microsoft.com/office/drawing/2014/main" id="{B6FD38D9-781E-4498-8832-63F9893A61AA}"/>
                </a:ext>
              </a:extLst>
            </p:cNvPr>
            <p:cNvSpPr/>
            <p:nvPr/>
          </p:nvSpPr>
          <p:spPr>
            <a:xfrm>
              <a:off x="3386819" y="6272279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3" name="矩形 1482">
              <a:extLst>
                <a:ext uri="{FF2B5EF4-FFF2-40B4-BE49-F238E27FC236}">
                  <a16:creationId xmlns:a16="http://schemas.microsoft.com/office/drawing/2014/main" id="{6B75BF65-A762-434E-B6F8-545B39035865}"/>
                </a:ext>
              </a:extLst>
            </p:cNvPr>
            <p:cNvSpPr/>
            <p:nvPr/>
          </p:nvSpPr>
          <p:spPr>
            <a:xfrm>
              <a:off x="3386819" y="6394834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4" name="矩形 1483">
              <a:extLst>
                <a:ext uri="{FF2B5EF4-FFF2-40B4-BE49-F238E27FC236}">
                  <a16:creationId xmlns:a16="http://schemas.microsoft.com/office/drawing/2014/main" id="{50739B57-D2A3-4816-9F8C-FB8CF6DA03F6}"/>
                </a:ext>
              </a:extLst>
            </p:cNvPr>
            <p:cNvSpPr/>
            <p:nvPr/>
          </p:nvSpPr>
          <p:spPr>
            <a:xfrm>
              <a:off x="3386819" y="651938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5" name="矩形 1484">
              <a:extLst>
                <a:ext uri="{FF2B5EF4-FFF2-40B4-BE49-F238E27FC236}">
                  <a16:creationId xmlns:a16="http://schemas.microsoft.com/office/drawing/2014/main" id="{712CFE47-966A-4D83-B6E5-AB7FB25CF6E5}"/>
                </a:ext>
              </a:extLst>
            </p:cNvPr>
            <p:cNvSpPr/>
            <p:nvPr/>
          </p:nvSpPr>
          <p:spPr>
            <a:xfrm>
              <a:off x="3386819" y="6641936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6" name="矩形 1485">
              <a:extLst>
                <a:ext uri="{FF2B5EF4-FFF2-40B4-BE49-F238E27FC236}">
                  <a16:creationId xmlns:a16="http://schemas.microsoft.com/office/drawing/2014/main" id="{AABA5ED5-A862-40EC-9E74-5FF26CADB9C9}"/>
                </a:ext>
              </a:extLst>
            </p:cNvPr>
            <p:cNvSpPr/>
            <p:nvPr/>
          </p:nvSpPr>
          <p:spPr>
            <a:xfrm>
              <a:off x="3386819" y="6764490"/>
              <a:ext cx="122555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7" name="矩形 1486">
              <a:extLst>
                <a:ext uri="{FF2B5EF4-FFF2-40B4-BE49-F238E27FC236}">
                  <a16:creationId xmlns:a16="http://schemas.microsoft.com/office/drawing/2014/main" id="{0B306871-5DFC-4805-B623-DA3546D6AD16}"/>
                </a:ext>
              </a:extLst>
            </p:cNvPr>
            <p:cNvSpPr/>
            <p:nvPr/>
          </p:nvSpPr>
          <p:spPr>
            <a:xfrm>
              <a:off x="3386819" y="6887045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8" name="矩形 1487">
              <a:extLst>
                <a:ext uri="{FF2B5EF4-FFF2-40B4-BE49-F238E27FC236}">
                  <a16:creationId xmlns:a16="http://schemas.microsoft.com/office/drawing/2014/main" id="{2929729B-CEAF-48FD-A4B4-B1E4B9C7BF10}"/>
                </a:ext>
              </a:extLst>
            </p:cNvPr>
            <p:cNvSpPr/>
            <p:nvPr/>
          </p:nvSpPr>
          <p:spPr>
            <a:xfrm>
              <a:off x="3386819" y="7007358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9" name="矩形 1488">
              <a:extLst>
                <a:ext uri="{FF2B5EF4-FFF2-40B4-BE49-F238E27FC236}">
                  <a16:creationId xmlns:a16="http://schemas.microsoft.com/office/drawing/2014/main" id="{5C64288D-0179-4DF0-AA99-7EA11D988BB5}"/>
                </a:ext>
              </a:extLst>
            </p:cNvPr>
            <p:cNvSpPr/>
            <p:nvPr/>
          </p:nvSpPr>
          <p:spPr>
            <a:xfrm>
              <a:off x="3386819" y="7126819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0" name="矩形 1489">
              <a:extLst>
                <a:ext uri="{FF2B5EF4-FFF2-40B4-BE49-F238E27FC236}">
                  <a16:creationId xmlns:a16="http://schemas.microsoft.com/office/drawing/2014/main" id="{20D02926-7F51-47AA-9679-C077E9576798}"/>
                </a:ext>
              </a:extLst>
            </p:cNvPr>
            <p:cNvSpPr/>
            <p:nvPr/>
          </p:nvSpPr>
          <p:spPr>
            <a:xfrm>
              <a:off x="3386819" y="7249374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1" name="矩形 1490">
              <a:extLst>
                <a:ext uri="{FF2B5EF4-FFF2-40B4-BE49-F238E27FC236}">
                  <a16:creationId xmlns:a16="http://schemas.microsoft.com/office/drawing/2014/main" id="{203E2005-E5BE-4257-A534-E2FB74A263D2}"/>
                </a:ext>
              </a:extLst>
            </p:cNvPr>
            <p:cNvSpPr/>
            <p:nvPr/>
          </p:nvSpPr>
          <p:spPr>
            <a:xfrm>
              <a:off x="3386819" y="7371929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2" name="矩形 1491">
              <a:extLst>
                <a:ext uri="{FF2B5EF4-FFF2-40B4-BE49-F238E27FC236}">
                  <a16:creationId xmlns:a16="http://schemas.microsoft.com/office/drawing/2014/main" id="{B6EEF68C-16D6-4612-A1F6-BA0823491C1C}"/>
                </a:ext>
              </a:extLst>
            </p:cNvPr>
            <p:cNvSpPr/>
            <p:nvPr/>
          </p:nvSpPr>
          <p:spPr>
            <a:xfrm>
              <a:off x="3386819" y="7496474"/>
              <a:ext cx="122555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4" name="矩形 1493">
              <a:extLst>
                <a:ext uri="{FF2B5EF4-FFF2-40B4-BE49-F238E27FC236}">
                  <a16:creationId xmlns:a16="http://schemas.microsoft.com/office/drawing/2014/main" id="{6CDDD61A-E164-4662-8184-2B5A9B2A73FF}"/>
                </a:ext>
              </a:extLst>
            </p:cNvPr>
            <p:cNvSpPr/>
            <p:nvPr/>
          </p:nvSpPr>
          <p:spPr>
            <a:xfrm>
              <a:off x="3625490" y="566060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5" name="矩形 1494">
              <a:extLst>
                <a:ext uri="{FF2B5EF4-FFF2-40B4-BE49-F238E27FC236}">
                  <a16:creationId xmlns:a16="http://schemas.microsoft.com/office/drawing/2014/main" id="{1B32CCDA-C2EC-458D-92E3-4DE469F34F9F}"/>
                </a:ext>
              </a:extLst>
            </p:cNvPr>
            <p:cNvSpPr/>
            <p:nvPr/>
          </p:nvSpPr>
          <p:spPr>
            <a:xfrm>
              <a:off x="3625490" y="5783163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6" name="矩形 1495">
              <a:extLst>
                <a:ext uri="{FF2B5EF4-FFF2-40B4-BE49-F238E27FC236}">
                  <a16:creationId xmlns:a16="http://schemas.microsoft.com/office/drawing/2014/main" id="{0B6207D4-36CA-48A6-8C14-D1FFAECBED90}"/>
                </a:ext>
              </a:extLst>
            </p:cNvPr>
            <p:cNvSpPr/>
            <p:nvPr/>
          </p:nvSpPr>
          <p:spPr>
            <a:xfrm>
              <a:off x="3625490" y="5905718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7" name="矩形 1496">
              <a:extLst>
                <a:ext uri="{FF2B5EF4-FFF2-40B4-BE49-F238E27FC236}">
                  <a16:creationId xmlns:a16="http://schemas.microsoft.com/office/drawing/2014/main" id="{D993FD36-6AF7-4FF7-80D5-791FB642E2B5}"/>
                </a:ext>
              </a:extLst>
            </p:cNvPr>
            <p:cNvSpPr/>
            <p:nvPr/>
          </p:nvSpPr>
          <p:spPr>
            <a:xfrm>
              <a:off x="3625490" y="602603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8" name="矩形 1497">
              <a:extLst>
                <a:ext uri="{FF2B5EF4-FFF2-40B4-BE49-F238E27FC236}">
                  <a16:creationId xmlns:a16="http://schemas.microsoft.com/office/drawing/2014/main" id="{4FBF0B95-6B8E-425C-93F3-F1E8F3C8C6C7}"/>
                </a:ext>
              </a:extLst>
            </p:cNvPr>
            <p:cNvSpPr/>
            <p:nvPr/>
          </p:nvSpPr>
          <p:spPr>
            <a:xfrm>
              <a:off x="3625490" y="614972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9" name="矩形 1498">
              <a:extLst>
                <a:ext uri="{FF2B5EF4-FFF2-40B4-BE49-F238E27FC236}">
                  <a16:creationId xmlns:a16="http://schemas.microsoft.com/office/drawing/2014/main" id="{AA01D72E-9696-4F31-880F-26A8675B0B02}"/>
                </a:ext>
              </a:extLst>
            </p:cNvPr>
            <p:cNvSpPr/>
            <p:nvPr/>
          </p:nvSpPr>
          <p:spPr>
            <a:xfrm>
              <a:off x="3625490" y="627227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0" name="矩形 1499">
              <a:extLst>
                <a:ext uri="{FF2B5EF4-FFF2-40B4-BE49-F238E27FC236}">
                  <a16:creationId xmlns:a16="http://schemas.microsoft.com/office/drawing/2014/main" id="{0F223F70-C0EB-4ADC-8B6D-F646D5FFA213}"/>
                </a:ext>
              </a:extLst>
            </p:cNvPr>
            <p:cNvSpPr/>
            <p:nvPr/>
          </p:nvSpPr>
          <p:spPr>
            <a:xfrm>
              <a:off x="3625490" y="639483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1" name="矩形 1500">
              <a:extLst>
                <a:ext uri="{FF2B5EF4-FFF2-40B4-BE49-F238E27FC236}">
                  <a16:creationId xmlns:a16="http://schemas.microsoft.com/office/drawing/2014/main" id="{A1B981ED-8984-490F-8096-D91A23D65841}"/>
                </a:ext>
              </a:extLst>
            </p:cNvPr>
            <p:cNvSpPr/>
            <p:nvPr/>
          </p:nvSpPr>
          <p:spPr>
            <a:xfrm>
              <a:off x="3625490" y="651938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2" name="矩形 1501">
              <a:extLst>
                <a:ext uri="{FF2B5EF4-FFF2-40B4-BE49-F238E27FC236}">
                  <a16:creationId xmlns:a16="http://schemas.microsoft.com/office/drawing/2014/main" id="{8393D321-E5B3-42A8-96D8-2838D48799AA}"/>
                </a:ext>
              </a:extLst>
            </p:cNvPr>
            <p:cNvSpPr/>
            <p:nvPr/>
          </p:nvSpPr>
          <p:spPr>
            <a:xfrm>
              <a:off x="3625490" y="6641936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3" name="矩形 1502">
              <a:extLst>
                <a:ext uri="{FF2B5EF4-FFF2-40B4-BE49-F238E27FC236}">
                  <a16:creationId xmlns:a16="http://schemas.microsoft.com/office/drawing/2014/main" id="{07806C00-F44B-4C36-994D-C00549B1C9ED}"/>
                </a:ext>
              </a:extLst>
            </p:cNvPr>
            <p:cNvSpPr/>
            <p:nvPr/>
          </p:nvSpPr>
          <p:spPr>
            <a:xfrm>
              <a:off x="3625490" y="676449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4" name="矩形 1503">
              <a:extLst>
                <a:ext uri="{FF2B5EF4-FFF2-40B4-BE49-F238E27FC236}">
                  <a16:creationId xmlns:a16="http://schemas.microsoft.com/office/drawing/2014/main" id="{C0048631-B907-4E6E-AC32-D487DB8A235B}"/>
                </a:ext>
              </a:extLst>
            </p:cNvPr>
            <p:cNvSpPr/>
            <p:nvPr/>
          </p:nvSpPr>
          <p:spPr>
            <a:xfrm>
              <a:off x="3625490" y="6887045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5" name="矩形 1504">
              <a:extLst>
                <a:ext uri="{FF2B5EF4-FFF2-40B4-BE49-F238E27FC236}">
                  <a16:creationId xmlns:a16="http://schemas.microsoft.com/office/drawing/2014/main" id="{0DCDD76C-1146-4B73-B32A-5B5D5947B1B0}"/>
                </a:ext>
              </a:extLst>
            </p:cNvPr>
            <p:cNvSpPr/>
            <p:nvPr/>
          </p:nvSpPr>
          <p:spPr>
            <a:xfrm>
              <a:off x="3625490" y="7007358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6" name="矩形 1505">
              <a:extLst>
                <a:ext uri="{FF2B5EF4-FFF2-40B4-BE49-F238E27FC236}">
                  <a16:creationId xmlns:a16="http://schemas.microsoft.com/office/drawing/2014/main" id="{6D715DCD-949E-4D43-8E88-A89B8DD34F6E}"/>
                </a:ext>
              </a:extLst>
            </p:cNvPr>
            <p:cNvSpPr/>
            <p:nvPr/>
          </p:nvSpPr>
          <p:spPr>
            <a:xfrm>
              <a:off x="3625490" y="7126819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7" name="矩形 1506">
              <a:extLst>
                <a:ext uri="{FF2B5EF4-FFF2-40B4-BE49-F238E27FC236}">
                  <a16:creationId xmlns:a16="http://schemas.microsoft.com/office/drawing/2014/main" id="{E112F220-C580-4165-92BC-2742A06E82AD}"/>
                </a:ext>
              </a:extLst>
            </p:cNvPr>
            <p:cNvSpPr/>
            <p:nvPr/>
          </p:nvSpPr>
          <p:spPr>
            <a:xfrm>
              <a:off x="3625490" y="7249374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8" name="矩形 1507">
              <a:extLst>
                <a:ext uri="{FF2B5EF4-FFF2-40B4-BE49-F238E27FC236}">
                  <a16:creationId xmlns:a16="http://schemas.microsoft.com/office/drawing/2014/main" id="{8501022D-A530-445C-935D-4B37DF043FFF}"/>
                </a:ext>
              </a:extLst>
            </p:cNvPr>
            <p:cNvSpPr/>
            <p:nvPr/>
          </p:nvSpPr>
          <p:spPr>
            <a:xfrm>
              <a:off x="3625490" y="7371929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9" name="矩形 1508">
              <a:extLst>
                <a:ext uri="{FF2B5EF4-FFF2-40B4-BE49-F238E27FC236}">
                  <a16:creationId xmlns:a16="http://schemas.microsoft.com/office/drawing/2014/main" id="{B3B8494F-26E4-4609-B30A-AD3B5058BA92}"/>
                </a:ext>
              </a:extLst>
            </p:cNvPr>
            <p:cNvSpPr/>
            <p:nvPr/>
          </p:nvSpPr>
          <p:spPr>
            <a:xfrm>
              <a:off x="3625490" y="7496474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1" name="矩形 1510">
              <a:extLst>
                <a:ext uri="{FF2B5EF4-FFF2-40B4-BE49-F238E27FC236}">
                  <a16:creationId xmlns:a16="http://schemas.microsoft.com/office/drawing/2014/main" id="{D265EFC5-8AF1-4560-9B3B-52697594DF76}"/>
                </a:ext>
              </a:extLst>
            </p:cNvPr>
            <p:cNvSpPr/>
            <p:nvPr/>
          </p:nvSpPr>
          <p:spPr>
            <a:xfrm>
              <a:off x="3747371" y="566011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2" name="矩形 1511">
              <a:extLst>
                <a:ext uri="{FF2B5EF4-FFF2-40B4-BE49-F238E27FC236}">
                  <a16:creationId xmlns:a16="http://schemas.microsoft.com/office/drawing/2014/main" id="{B3AB94DC-8FDA-45AE-877F-FC602B71D09E}"/>
                </a:ext>
              </a:extLst>
            </p:cNvPr>
            <p:cNvSpPr/>
            <p:nvPr/>
          </p:nvSpPr>
          <p:spPr>
            <a:xfrm>
              <a:off x="3747371" y="5782674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3" name="矩形 1512">
              <a:extLst>
                <a:ext uri="{FF2B5EF4-FFF2-40B4-BE49-F238E27FC236}">
                  <a16:creationId xmlns:a16="http://schemas.microsoft.com/office/drawing/2014/main" id="{B597501E-31B4-4E33-9B1C-84BEED0CAFEC}"/>
                </a:ext>
              </a:extLst>
            </p:cNvPr>
            <p:cNvSpPr/>
            <p:nvPr/>
          </p:nvSpPr>
          <p:spPr>
            <a:xfrm>
              <a:off x="3747371" y="5905229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4" name="矩形 1513">
              <a:extLst>
                <a:ext uri="{FF2B5EF4-FFF2-40B4-BE49-F238E27FC236}">
                  <a16:creationId xmlns:a16="http://schemas.microsoft.com/office/drawing/2014/main" id="{B88D3CB2-5886-4AC3-BD0A-18B89C7283D3}"/>
                </a:ext>
              </a:extLst>
            </p:cNvPr>
            <p:cNvSpPr/>
            <p:nvPr/>
          </p:nvSpPr>
          <p:spPr>
            <a:xfrm>
              <a:off x="3747371" y="602554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5" name="矩形 1514">
              <a:extLst>
                <a:ext uri="{FF2B5EF4-FFF2-40B4-BE49-F238E27FC236}">
                  <a16:creationId xmlns:a16="http://schemas.microsoft.com/office/drawing/2014/main" id="{82DCB05F-5571-46C8-B70A-B598F152ECFB}"/>
                </a:ext>
              </a:extLst>
            </p:cNvPr>
            <p:cNvSpPr/>
            <p:nvPr/>
          </p:nvSpPr>
          <p:spPr>
            <a:xfrm>
              <a:off x="3747371" y="614923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6" name="矩形 1515">
              <a:extLst>
                <a:ext uri="{FF2B5EF4-FFF2-40B4-BE49-F238E27FC236}">
                  <a16:creationId xmlns:a16="http://schemas.microsoft.com/office/drawing/2014/main" id="{FC5BCF69-3AFB-43E1-A5E5-CAF18F5BE993}"/>
                </a:ext>
              </a:extLst>
            </p:cNvPr>
            <p:cNvSpPr/>
            <p:nvPr/>
          </p:nvSpPr>
          <p:spPr>
            <a:xfrm>
              <a:off x="3747371" y="6271790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7" name="矩形 1516">
              <a:extLst>
                <a:ext uri="{FF2B5EF4-FFF2-40B4-BE49-F238E27FC236}">
                  <a16:creationId xmlns:a16="http://schemas.microsoft.com/office/drawing/2014/main" id="{D1D35579-A410-4DD3-B618-5681E8683819}"/>
                </a:ext>
              </a:extLst>
            </p:cNvPr>
            <p:cNvSpPr/>
            <p:nvPr/>
          </p:nvSpPr>
          <p:spPr>
            <a:xfrm>
              <a:off x="3747371" y="6394345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8" name="矩形 1517">
              <a:extLst>
                <a:ext uri="{FF2B5EF4-FFF2-40B4-BE49-F238E27FC236}">
                  <a16:creationId xmlns:a16="http://schemas.microsoft.com/office/drawing/2014/main" id="{7BB4C79A-D1DD-45D0-AC18-0E51A2FBECB9}"/>
                </a:ext>
              </a:extLst>
            </p:cNvPr>
            <p:cNvSpPr/>
            <p:nvPr/>
          </p:nvSpPr>
          <p:spPr>
            <a:xfrm>
              <a:off x="3747371" y="651889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9" name="矩形 1518">
              <a:extLst>
                <a:ext uri="{FF2B5EF4-FFF2-40B4-BE49-F238E27FC236}">
                  <a16:creationId xmlns:a16="http://schemas.microsoft.com/office/drawing/2014/main" id="{3897287F-4407-48DB-A649-860AFB54AAF4}"/>
                </a:ext>
              </a:extLst>
            </p:cNvPr>
            <p:cNvSpPr/>
            <p:nvPr/>
          </p:nvSpPr>
          <p:spPr>
            <a:xfrm>
              <a:off x="3747371" y="6641447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0" name="矩形 1519">
              <a:extLst>
                <a:ext uri="{FF2B5EF4-FFF2-40B4-BE49-F238E27FC236}">
                  <a16:creationId xmlns:a16="http://schemas.microsoft.com/office/drawing/2014/main" id="{238B6133-0397-4276-ABB8-47C1CD356B18}"/>
                </a:ext>
              </a:extLst>
            </p:cNvPr>
            <p:cNvSpPr/>
            <p:nvPr/>
          </p:nvSpPr>
          <p:spPr>
            <a:xfrm>
              <a:off x="3747371" y="6764001"/>
              <a:ext cx="118178" cy="122555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1" name="矩形 1520">
              <a:extLst>
                <a:ext uri="{FF2B5EF4-FFF2-40B4-BE49-F238E27FC236}">
                  <a16:creationId xmlns:a16="http://schemas.microsoft.com/office/drawing/2014/main" id="{FBED75A9-4C69-4CD5-88C9-DECE7EB87F9A}"/>
                </a:ext>
              </a:extLst>
            </p:cNvPr>
            <p:cNvSpPr/>
            <p:nvPr/>
          </p:nvSpPr>
          <p:spPr>
            <a:xfrm>
              <a:off x="3747371" y="6886556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2" name="矩形 1521">
              <a:extLst>
                <a:ext uri="{FF2B5EF4-FFF2-40B4-BE49-F238E27FC236}">
                  <a16:creationId xmlns:a16="http://schemas.microsoft.com/office/drawing/2014/main" id="{DFD21299-3EBD-4B99-B772-E3CAAB3719B3}"/>
                </a:ext>
              </a:extLst>
            </p:cNvPr>
            <p:cNvSpPr/>
            <p:nvPr/>
          </p:nvSpPr>
          <p:spPr>
            <a:xfrm>
              <a:off x="3747371" y="7006869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3" name="矩形 1522">
              <a:extLst>
                <a:ext uri="{FF2B5EF4-FFF2-40B4-BE49-F238E27FC236}">
                  <a16:creationId xmlns:a16="http://schemas.microsoft.com/office/drawing/2014/main" id="{565B34C6-BAC1-4003-8F73-DE2564FF9BEA}"/>
                </a:ext>
              </a:extLst>
            </p:cNvPr>
            <p:cNvSpPr/>
            <p:nvPr/>
          </p:nvSpPr>
          <p:spPr>
            <a:xfrm>
              <a:off x="3747371" y="7126330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4" name="矩形 1523">
              <a:extLst>
                <a:ext uri="{FF2B5EF4-FFF2-40B4-BE49-F238E27FC236}">
                  <a16:creationId xmlns:a16="http://schemas.microsoft.com/office/drawing/2014/main" id="{643945D9-B2C0-404B-A849-5848C5DCC1D2}"/>
                </a:ext>
              </a:extLst>
            </p:cNvPr>
            <p:cNvSpPr/>
            <p:nvPr/>
          </p:nvSpPr>
          <p:spPr>
            <a:xfrm>
              <a:off x="3747371" y="7248885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5" name="矩形 1524">
              <a:extLst>
                <a:ext uri="{FF2B5EF4-FFF2-40B4-BE49-F238E27FC236}">
                  <a16:creationId xmlns:a16="http://schemas.microsoft.com/office/drawing/2014/main" id="{819D3FEE-FF8B-4D66-9CB9-D53AA6912F46}"/>
                </a:ext>
              </a:extLst>
            </p:cNvPr>
            <p:cNvSpPr/>
            <p:nvPr/>
          </p:nvSpPr>
          <p:spPr>
            <a:xfrm>
              <a:off x="3747371" y="7371440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6" name="矩形 1525">
              <a:extLst>
                <a:ext uri="{FF2B5EF4-FFF2-40B4-BE49-F238E27FC236}">
                  <a16:creationId xmlns:a16="http://schemas.microsoft.com/office/drawing/2014/main" id="{4A50B16D-AF94-4BC9-82E3-B06ED4B2CA05}"/>
                </a:ext>
              </a:extLst>
            </p:cNvPr>
            <p:cNvSpPr/>
            <p:nvPr/>
          </p:nvSpPr>
          <p:spPr>
            <a:xfrm>
              <a:off x="3747371" y="7495985"/>
              <a:ext cx="118178" cy="122555"/>
            </a:xfrm>
            <a:prstGeom prst="rect">
              <a:avLst/>
            </a:prstGeom>
            <a:solidFill>
              <a:srgbClr val="4472C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660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 animBg="1"/>
      <p:bldP spid="1139" grpId="0"/>
      <p:bldP spid="1140" grpId="0"/>
      <p:bldP spid="11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/>
              <p:nvPr/>
            </p:nvSpPr>
            <p:spPr>
              <a:xfrm>
                <a:off x="595340" y="1839753"/>
                <a:ext cx="10877466" cy="65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lim>
                      </m:limLow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∗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𝝀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0" y="1839753"/>
                <a:ext cx="10877466" cy="650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9423F6AC-4994-40DF-8D92-D634E8A77379}"/>
              </a:ext>
            </a:extLst>
          </p:cNvPr>
          <p:cNvGrpSpPr/>
          <p:nvPr/>
        </p:nvGrpSpPr>
        <p:grpSpPr>
          <a:xfrm>
            <a:off x="6096000" y="2425700"/>
            <a:ext cx="4267198" cy="1333498"/>
            <a:chOff x="6096000" y="2425700"/>
            <a:chExt cx="4267198" cy="1333498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E70AF34-12BA-40FD-AE8E-EA2896BE57D6}"/>
                </a:ext>
              </a:extLst>
            </p:cNvPr>
            <p:cNvCxnSpPr/>
            <p:nvPr/>
          </p:nvCxnSpPr>
          <p:spPr>
            <a:xfrm>
              <a:off x="6096000" y="2425700"/>
              <a:ext cx="0" cy="10033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8EC393C-CBD0-4C29-BD14-7D1A3C21B96E}"/>
                </a:ext>
              </a:extLst>
            </p:cNvPr>
            <p:cNvCxnSpPr/>
            <p:nvPr/>
          </p:nvCxnSpPr>
          <p:spPr>
            <a:xfrm>
              <a:off x="6096000" y="3429000"/>
              <a:ext cx="14605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B0E8AD3-A5A4-4C86-AAE3-BD8DA0716D11}"/>
                </a:ext>
              </a:extLst>
            </p:cNvPr>
            <p:cNvSpPr/>
            <p:nvPr/>
          </p:nvSpPr>
          <p:spPr>
            <a:xfrm>
              <a:off x="7556499" y="3098802"/>
              <a:ext cx="2806699" cy="660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Fitting the noise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C95E434-E324-4370-BBBE-95FA565BCAEA}"/>
              </a:ext>
            </a:extLst>
          </p:cNvPr>
          <p:cNvGrpSpPr/>
          <p:nvPr/>
        </p:nvGrpSpPr>
        <p:grpSpPr>
          <a:xfrm>
            <a:off x="4638502" y="2425700"/>
            <a:ext cx="6129917" cy="2220775"/>
            <a:chOff x="4638502" y="2425700"/>
            <a:chExt cx="6129917" cy="2220775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6B2D686-9B9C-4483-9112-2650F46C230D}"/>
                </a:ext>
              </a:extLst>
            </p:cNvPr>
            <p:cNvCxnSpPr>
              <a:cxnSpLocks/>
            </p:cNvCxnSpPr>
            <p:nvPr/>
          </p:nvCxnSpPr>
          <p:spPr>
            <a:xfrm>
              <a:off x="4638502" y="2425700"/>
              <a:ext cx="0" cy="189057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3B19F07-9037-4016-AB9B-64315597E00A}"/>
                </a:ext>
              </a:extLst>
            </p:cNvPr>
            <p:cNvCxnSpPr/>
            <p:nvPr/>
          </p:nvCxnSpPr>
          <p:spPr>
            <a:xfrm>
              <a:off x="4638502" y="4292851"/>
              <a:ext cx="14605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751AB3-63DE-4B0C-B2C5-E79CEDEB0386}"/>
                </a:ext>
              </a:extLst>
            </p:cNvPr>
            <p:cNvSpPr/>
            <p:nvPr/>
          </p:nvSpPr>
          <p:spPr>
            <a:xfrm>
              <a:off x="6095999" y="3986079"/>
              <a:ext cx="4672420" cy="660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Learning the structure among features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359D476-AC4B-4B90-81AE-3B5B76151C54}"/>
              </a:ext>
            </a:extLst>
          </p:cNvPr>
          <p:cNvGrpSpPr/>
          <p:nvPr/>
        </p:nvGrpSpPr>
        <p:grpSpPr>
          <a:xfrm>
            <a:off x="3387321" y="2425700"/>
            <a:ext cx="7585470" cy="3108051"/>
            <a:chOff x="3387321" y="2425700"/>
            <a:chExt cx="7585470" cy="3108051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67F0202-CE16-49CA-95AB-77F6560742F4}"/>
                </a:ext>
              </a:extLst>
            </p:cNvPr>
            <p:cNvCxnSpPr>
              <a:cxnSpLocks/>
            </p:cNvCxnSpPr>
            <p:nvPr/>
          </p:nvCxnSpPr>
          <p:spPr>
            <a:xfrm>
              <a:off x="3387321" y="2425700"/>
              <a:ext cx="0" cy="277785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79C2C28-F941-4E03-AA76-11DD79DD78B7}"/>
                </a:ext>
              </a:extLst>
            </p:cNvPr>
            <p:cNvCxnSpPr>
              <a:cxnSpLocks/>
            </p:cNvCxnSpPr>
            <p:nvPr/>
          </p:nvCxnSpPr>
          <p:spPr>
            <a:xfrm>
              <a:off x="3387321" y="5203553"/>
              <a:ext cx="1972079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7FF4C0A-D8A6-4DB5-983C-87901A9FE3FC}"/>
                </a:ext>
              </a:extLst>
            </p:cNvPr>
            <p:cNvSpPr/>
            <p:nvPr/>
          </p:nvSpPr>
          <p:spPr>
            <a:xfrm>
              <a:off x="5359399" y="4873355"/>
              <a:ext cx="5613392" cy="6603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learning the similarity among the samples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D0FC469-015E-430F-9614-003611E04F49}"/>
              </a:ext>
            </a:extLst>
          </p:cNvPr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Basic model: Double Low-rank representation (DLRR)</a:t>
            </a:r>
          </a:p>
        </p:txBody>
      </p:sp>
    </p:spTree>
    <p:extLst>
      <p:ext uri="{BB962C8B-B14F-4D97-AF65-F5344CB8AC3E}">
        <p14:creationId xmlns:p14="http://schemas.microsoft.com/office/powerpoint/2010/main" val="37564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1014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Problems of DLRR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05485A-3986-4FD7-BE76-1A1895BF19EE}"/>
              </a:ext>
            </a:extLst>
          </p:cNvPr>
          <p:cNvGrpSpPr/>
          <p:nvPr/>
        </p:nvGrpSpPr>
        <p:grpSpPr>
          <a:xfrm>
            <a:off x="2417136" y="3049625"/>
            <a:ext cx="2177415" cy="2284730"/>
            <a:chOff x="4746976" y="3209731"/>
            <a:chExt cx="2177415" cy="22847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8452E2-D087-48B9-BCDF-FF44D3CE5E3B}"/>
                </a:ext>
              </a:extLst>
            </p:cNvPr>
            <p:cNvSpPr/>
            <p:nvPr/>
          </p:nvSpPr>
          <p:spPr>
            <a:xfrm>
              <a:off x="4746976" y="3209731"/>
              <a:ext cx="2177415" cy="2177415"/>
            </a:xfrm>
            <a:prstGeom prst="ellipse">
              <a:avLst/>
            </a:prstGeom>
            <a:noFill/>
            <a:ln>
              <a:solidFill>
                <a:srgbClr val="5362A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138FA10-700C-45DE-A1B7-843AB38101D0}"/>
                </a:ext>
              </a:extLst>
            </p:cNvPr>
            <p:cNvGrpSpPr/>
            <p:nvPr/>
          </p:nvGrpSpPr>
          <p:grpSpPr>
            <a:xfrm>
              <a:off x="6409404" y="3334187"/>
              <a:ext cx="214631" cy="214631"/>
              <a:chOff x="15199" y="3594"/>
              <a:chExt cx="338" cy="338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BA8BC26-724D-4AC3-BEAE-D30577B69E46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4EBE930-22C7-497A-A0C6-FD1993CFE39A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1166268-A3F9-40DE-A77B-4C5DF5E9E382}"/>
                </a:ext>
              </a:extLst>
            </p:cNvPr>
            <p:cNvGrpSpPr/>
            <p:nvPr/>
          </p:nvGrpSpPr>
          <p:grpSpPr>
            <a:xfrm>
              <a:off x="5728367" y="5279830"/>
              <a:ext cx="214631" cy="214631"/>
              <a:chOff x="15199" y="3594"/>
              <a:chExt cx="338" cy="338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88AF91E-270C-43BA-8853-9A9A44077C3D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CC18261-B120-4FD1-8DE7-368110E092D3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A67E9E6-973A-44BF-BED6-1FEE4B74E1BE}"/>
                </a:ext>
              </a:extLst>
            </p:cNvPr>
            <p:cNvGrpSpPr/>
            <p:nvPr/>
          </p:nvGrpSpPr>
          <p:grpSpPr>
            <a:xfrm>
              <a:off x="5041613" y="3334187"/>
              <a:ext cx="214631" cy="214631"/>
              <a:chOff x="15199" y="3594"/>
              <a:chExt cx="338" cy="338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41AF9C7-F6E0-4397-968F-59E4A187C67B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468B909-B2AF-4F77-AFE8-77B7645CBA3F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4CE4B49-0E0B-4C9C-AE40-AE62F7FEB512}"/>
                </a:ext>
              </a:extLst>
            </p:cNvPr>
            <p:cNvSpPr txBox="1"/>
            <p:nvPr/>
          </p:nvSpPr>
          <p:spPr>
            <a:xfrm>
              <a:off x="4789255" y="4019795"/>
              <a:ext cx="21351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Problems</a:t>
              </a:r>
              <a:endParaRPr lang="zh-CN" altLang="en-US" sz="32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EF840D-FBDA-4EE3-A91E-59BEB0B90D5A}"/>
              </a:ext>
            </a:extLst>
          </p:cNvPr>
          <p:cNvGrpSpPr/>
          <p:nvPr/>
        </p:nvGrpSpPr>
        <p:grpSpPr>
          <a:xfrm>
            <a:off x="1778675" y="2449545"/>
            <a:ext cx="833120" cy="831851"/>
            <a:chOff x="5039377" y="2094618"/>
            <a:chExt cx="833120" cy="831851"/>
          </a:xfrm>
        </p:grpSpPr>
        <p:sp>
          <p:nvSpPr>
            <p:cNvPr id="89" name="Oval 93">
              <a:extLst>
                <a:ext uri="{FF2B5EF4-FFF2-40B4-BE49-F238E27FC236}">
                  <a16:creationId xmlns:a16="http://schemas.microsoft.com/office/drawing/2014/main" id="{6D914F7D-7842-44CB-98DE-F4595E24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377" y="2094618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4" name="图形 13" descr="金字塔形状 纯色填充">
              <a:extLst>
                <a:ext uri="{FF2B5EF4-FFF2-40B4-BE49-F238E27FC236}">
                  <a16:creationId xmlns:a16="http://schemas.microsoft.com/office/drawing/2014/main" id="{2F9F0976-C3C1-48ED-A875-7B7A5724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8901" y="2150305"/>
              <a:ext cx="720475" cy="72047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1BC9850-019A-4FA1-8C2E-F598CEFE9924}"/>
              </a:ext>
            </a:extLst>
          </p:cNvPr>
          <p:cNvSpPr txBox="1"/>
          <p:nvPr/>
        </p:nvSpPr>
        <p:spPr>
          <a:xfrm>
            <a:off x="-11113" y="3321080"/>
            <a:ext cx="2569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structure </a:t>
            </a:r>
          </a:p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ignored</a:t>
            </a:r>
            <a:endParaRPr lang="zh-CN" altLang="en-US" sz="2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D1AC982-B424-4AF8-BF3F-3DBD32982A37}"/>
              </a:ext>
            </a:extLst>
          </p:cNvPr>
          <p:cNvSpPr/>
          <p:nvPr/>
        </p:nvSpPr>
        <p:spPr>
          <a:xfrm>
            <a:off x="5951913" y="1333411"/>
            <a:ext cx="5818909" cy="4963624"/>
          </a:xfrm>
          <a:prstGeom prst="wedgeRectCallout">
            <a:avLst>
              <a:gd name="adj1" fmla="val -105404"/>
              <a:gd name="adj2" fmla="val -2224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D694EB-7CB0-41F2-B717-B917E3D6B8AB}"/>
              </a:ext>
            </a:extLst>
          </p:cNvPr>
          <p:cNvSpPr txBox="1"/>
          <p:nvPr/>
        </p:nvSpPr>
        <p:spPr>
          <a:xfrm>
            <a:off x="6069195" y="1440191"/>
            <a:ext cx="55641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Nuclear norm can capture the global low-rank structure, but ignores the local structure</a:t>
            </a:r>
          </a:p>
        </p:txBody>
      </p:sp>
      <p:pic>
        <p:nvPicPr>
          <p:cNvPr id="23" name="图片 22" descr="气泡图&#10;&#10;中度可信度描述已自动生成">
            <a:extLst>
              <a:ext uri="{FF2B5EF4-FFF2-40B4-BE49-F238E27FC236}">
                <a16:creationId xmlns:a16="http://schemas.microsoft.com/office/drawing/2014/main" id="{08D8BE07-8674-4C8C-85FC-0FCDE8C85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32" y="3012856"/>
            <a:ext cx="5500669" cy="29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05485A-3986-4FD7-BE76-1A1895BF19EE}"/>
              </a:ext>
            </a:extLst>
          </p:cNvPr>
          <p:cNvGrpSpPr/>
          <p:nvPr/>
        </p:nvGrpSpPr>
        <p:grpSpPr>
          <a:xfrm>
            <a:off x="2417136" y="3049625"/>
            <a:ext cx="2177415" cy="2284730"/>
            <a:chOff x="4746976" y="3209731"/>
            <a:chExt cx="2177415" cy="22847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8452E2-D087-48B9-BCDF-FF44D3CE5E3B}"/>
                </a:ext>
              </a:extLst>
            </p:cNvPr>
            <p:cNvSpPr/>
            <p:nvPr/>
          </p:nvSpPr>
          <p:spPr>
            <a:xfrm>
              <a:off x="4746976" y="3209731"/>
              <a:ext cx="2177415" cy="2177415"/>
            </a:xfrm>
            <a:prstGeom prst="ellipse">
              <a:avLst/>
            </a:prstGeom>
            <a:noFill/>
            <a:ln>
              <a:solidFill>
                <a:srgbClr val="5362A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138FA10-700C-45DE-A1B7-843AB38101D0}"/>
                </a:ext>
              </a:extLst>
            </p:cNvPr>
            <p:cNvGrpSpPr/>
            <p:nvPr/>
          </p:nvGrpSpPr>
          <p:grpSpPr>
            <a:xfrm>
              <a:off x="6409404" y="3334187"/>
              <a:ext cx="214631" cy="214631"/>
              <a:chOff x="15199" y="3594"/>
              <a:chExt cx="338" cy="338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BA8BC26-724D-4AC3-BEAE-D30577B69E46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4EBE930-22C7-497A-A0C6-FD1993CFE39A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1166268-A3F9-40DE-A77B-4C5DF5E9E382}"/>
                </a:ext>
              </a:extLst>
            </p:cNvPr>
            <p:cNvGrpSpPr/>
            <p:nvPr/>
          </p:nvGrpSpPr>
          <p:grpSpPr>
            <a:xfrm>
              <a:off x="5728367" y="5279830"/>
              <a:ext cx="214631" cy="214631"/>
              <a:chOff x="15199" y="3594"/>
              <a:chExt cx="338" cy="338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88AF91E-270C-43BA-8853-9A9A44077C3D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CC18261-B120-4FD1-8DE7-368110E092D3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A67E9E6-973A-44BF-BED6-1FEE4B74E1BE}"/>
                </a:ext>
              </a:extLst>
            </p:cNvPr>
            <p:cNvGrpSpPr/>
            <p:nvPr/>
          </p:nvGrpSpPr>
          <p:grpSpPr>
            <a:xfrm>
              <a:off x="5041613" y="3334187"/>
              <a:ext cx="214631" cy="214631"/>
              <a:chOff x="15199" y="3594"/>
              <a:chExt cx="338" cy="338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41AF9C7-F6E0-4397-968F-59E4A187C67B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468B909-B2AF-4F77-AFE8-77B7645CBA3F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EF840D-FBDA-4EE3-A91E-59BEB0B90D5A}"/>
              </a:ext>
            </a:extLst>
          </p:cNvPr>
          <p:cNvGrpSpPr/>
          <p:nvPr/>
        </p:nvGrpSpPr>
        <p:grpSpPr>
          <a:xfrm>
            <a:off x="1778675" y="2449545"/>
            <a:ext cx="833120" cy="831851"/>
            <a:chOff x="5039377" y="2094618"/>
            <a:chExt cx="833120" cy="831851"/>
          </a:xfrm>
        </p:grpSpPr>
        <p:sp>
          <p:nvSpPr>
            <p:cNvPr id="89" name="Oval 93">
              <a:extLst>
                <a:ext uri="{FF2B5EF4-FFF2-40B4-BE49-F238E27FC236}">
                  <a16:creationId xmlns:a16="http://schemas.microsoft.com/office/drawing/2014/main" id="{6D914F7D-7842-44CB-98DE-F4595E24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377" y="2094618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4" name="图形 13" descr="金字塔形状 纯色填充">
              <a:extLst>
                <a:ext uri="{FF2B5EF4-FFF2-40B4-BE49-F238E27FC236}">
                  <a16:creationId xmlns:a16="http://schemas.microsoft.com/office/drawing/2014/main" id="{2F9F0976-C3C1-48ED-A875-7B7A5724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8901" y="2150305"/>
              <a:ext cx="720475" cy="72047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DD46CD-3B56-4AB9-818B-696C9E049523}"/>
              </a:ext>
            </a:extLst>
          </p:cNvPr>
          <p:cNvGrpSpPr/>
          <p:nvPr/>
        </p:nvGrpSpPr>
        <p:grpSpPr>
          <a:xfrm>
            <a:off x="4503967" y="2449545"/>
            <a:ext cx="833120" cy="833120"/>
            <a:chOff x="7067261" y="2175946"/>
            <a:chExt cx="833120" cy="833120"/>
          </a:xfrm>
        </p:grpSpPr>
        <p:sp>
          <p:nvSpPr>
            <p:cNvPr id="60" name="Oval 93">
              <a:extLst>
                <a:ext uri="{FF2B5EF4-FFF2-40B4-BE49-F238E27FC236}">
                  <a16:creationId xmlns:a16="http://schemas.microsoft.com/office/drawing/2014/main" id="{5410914C-4F4F-4C71-99ED-A87B2E9E8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7261" y="2175946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9" name="图形 18" descr="正态分布 纯色填充">
              <a:extLst>
                <a:ext uri="{FF2B5EF4-FFF2-40B4-BE49-F238E27FC236}">
                  <a16:creationId xmlns:a16="http://schemas.microsoft.com/office/drawing/2014/main" id="{F4D10621-B2F8-4F1E-940E-F128ABF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67261" y="2175946"/>
              <a:ext cx="833120" cy="833120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11033D66-4DFB-4A7A-B356-199FC6A049FD}"/>
              </a:ext>
            </a:extLst>
          </p:cNvPr>
          <p:cNvSpPr txBox="1"/>
          <p:nvPr/>
        </p:nvSpPr>
        <p:spPr>
          <a:xfrm>
            <a:off x="2926404" y="1635676"/>
            <a:ext cx="308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information is not used</a:t>
            </a:r>
          </a:p>
        </p:txBody>
      </p:sp>
      <p:sp>
        <p:nvSpPr>
          <p:cNvPr id="44" name="对话气泡: 矩形 43">
            <a:extLst>
              <a:ext uri="{FF2B5EF4-FFF2-40B4-BE49-F238E27FC236}">
                <a16:creationId xmlns:a16="http://schemas.microsoft.com/office/drawing/2014/main" id="{C85A9D98-BC4F-448F-9D94-076FF0E5F140}"/>
              </a:ext>
            </a:extLst>
          </p:cNvPr>
          <p:cNvSpPr/>
          <p:nvPr/>
        </p:nvSpPr>
        <p:spPr>
          <a:xfrm>
            <a:off x="5951913" y="1333411"/>
            <a:ext cx="5818909" cy="4963624"/>
          </a:xfrm>
          <a:prstGeom prst="wedgeRectCallout">
            <a:avLst>
              <a:gd name="adj1" fmla="val -57754"/>
              <a:gd name="adj2" fmla="val -2224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BB151C0-E18D-4EA7-88F2-B1C5F74AA16F}"/>
              </a:ext>
            </a:extLst>
          </p:cNvPr>
          <p:cNvSpPr txBox="1"/>
          <p:nvPr/>
        </p:nvSpPr>
        <p:spPr>
          <a:xfrm>
            <a:off x="6069195" y="1440191"/>
            <a:ext cx="55641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number of clusters is the only information that we can know in clustering. Taking use of this information can improve the performance.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6B5EA2A-BBBB-49CB-AE56-E06D7AC10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410" y="3783450"/>
            <a:ext cx="3064093" cy="2408472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BA5667-763D-44CC-B338-1AE05FB1577E}"/>
              </a:ext>
            </a:extLst>
          </p:cNvPr>
          <p:cNvGrpSpPr/>
          <p:nvPr/>
        </p:nvGrpSpPr>
        <p:grpSpPr>
          <a:xfrm>
            <a:off x="9897730" y="4543321"/>
            <a:ext cx="1089864" cy="1101766"/>
            <a:chOff x="8599624" y="1159873"/>
            <a:chExt cx="1089864" cy="110176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46A00DF-CD24-4021-B388-6A5AFF711C30}"/>
                </a:ext>
              </a:extLst>
            </p:cNvPr>
            <p:cNvGrpSpPr/>
            <p:nvPr/>
          </p:nvGrpSpPr>
          <p:grpSpPr>
            <a:xfrm>
              <a:off x="8599624" y="115987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5533FD68-A600-448B-B545-645343EC2536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85260F42-B296-4CE4-9995-536AF74F7A6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CCB330B1-1F81-45EE-829A-C62FE98A95A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CE1A6AFC-DC02-4290-A432-7F564C7E671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DEC28DB5-C6EF-440F-8345-9DDC0F3E6941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B253BD6-DA8E-4DDC-B53C-C8A06D1CFAE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5FCBA706-96F2-48C4-8208-E986AF07A2B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36F84976-4DED-4B9F-BFBA-D1F907EF94A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8AB44DF7-8B13-4CBA-B012-A37C82012DA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9A31123C-6165-42CD-8C84-F3BE51B56B8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D93FC4BB-08FD-473D-86F4-486583A1BCF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9AFFAC27-EA6E-4A0B-A6CA-F17E1BD24D3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23D8F55-B333-4E5C-8AE7-2108A2BF8700}"/>
                </a:ext>
              </a:extLst>
            </p:cNvPr>
            <p:cNvGrpSpPr/>
            <p:nvPr/>
          </p:nvGrpSpPr>
          <p:grpSpPr>
            <a:xfrm>
              <a:off x="8599624" y="12824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DF5E3594-146A-4964-9811-736861E098AF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3590BFE3-7CF5-4C21-8598-BDAFD8B7499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7AABE8B3-7980-4BB4-83A1-4382431BDDA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F4D1B97D-886A-4F87-88EF-82B5C03B23F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7BA0DB29-DD79-46EB-BE27-CF369F3EFB8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E282F643-3D21-4DD2-B90E-D61C1EB7EF4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4B748085-BA52-4F8F-8040-0C838F2B389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C3629044-83E0-4F44-9E0C-02F6E825CFD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ECC79883-20AC-43AB-A562-8A70D29976C5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4CEBB65-7FE0-4768-9EA4-909AD37EFB4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D654BFDF-E9B2-4411-8C90-ABFA6593392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7374CD0B-3D2F-484B-971A-7EB57963714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60B0024-0F13-4081-BF9C-84F9EA163C64}"/>
                </a:ext>
              </a:extLst>
            </p:cNvPr>
            <p:cNvGrpSpPr/>
            <p:nvPr/>
          </p:nvGrpSpPr>
          <p:grpSpPr>
            <a:xfrm>
              <a:off x="8599624" y="140498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F40EC9E0-F118-4050-92B8-318627D472ED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37567853-5E7C-4BD6-9ED6-72B37ADB1B4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013CF524-696C-4012-8BAE-DBAA927EA18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734B544D-C9BE-4E58-9E8D-3039F50208B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ACB69EDE-082B-495B-B7EB-81E826A1C1B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316C3F40-8638-4992-8259-7A84684D993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DB66275D-4D37-47E4-87D0-582A57997CE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94E1AC01-61EB-4931-AA65-623E7B727CC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45238E12-AC8C-45C7-99D8-04033F0A96B9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FDE82335-B41A-455F-8925-293589F5296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ACB720CA-3896-49A2-A31F-299686E7341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C144473E-B9E0-455E-A2CF-AA7EFAD8996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204E2D8-DD44-4277-A9DE-01B09D284D5E}"/>
                </a:ext>
              </a:extLst>
            </p:cNvPr>
            <p:cNvGrpSpPr/>
            <p:nvPr/>
          </p:nvGrpSpPr>
          <p:grpSpPr>
            <a:xfrm>
              <a:off x="8599624" y="1529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F2C44EF-1F8E-45AB-BE42-72D15E36E78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695B3DC7-0D5E-4258-8373-A304A24FFCD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4128598-4CB6-490C-A272-CA1F33ADB5A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77C052E0-0E06-4BA8-919C-22445494D4F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4705F39-AE43-4028-BE33-4A5D3A2161C1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A650E56C-D899-43B5-9A2B-195913E9FB7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C9B81B55-31E0-4120-9B2A-771C33E5B21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0319D73-E50B-45C1-8704-567DBAE7A7F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2782BDD1-7590-4D35-8557-B46A5499042C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06119F4E-E5FE-41DD-A04E-54B486947B5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2F28E3A2-DDE9-4D2F-8960-C82CAB4E9FE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27C41A40-195E-4DA2-AF27-BC55C446976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4F04BDF-FE3C-40A8-99CB-F686E7E4DCD9}"/>
                </a:ext>
              </a:extLst>
            </p:cNvPr>
            <p:cNvGrpSpPr/>
            <p:nvPr/>
          </p:nvGrpSpPr>
          <p:grpSpPr>
            <a:xfrm>
              <a:off x="8599624" y="165322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F62418D5-D7BE-4FE2-8646-695C0A6A1C5E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71E262A1-5751-4C5A-9029-857E2783D27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238FB31A-527D-4F1E-81E3-FAD627F89A7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4DC4CCD9-C115-4B2F-ADD4-29D923EFF9F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167F4C46-EF91-44E4-969B-485FE0FB6121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02DFB4A9-C960-4941-BA7E-1C1D02A9C70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0B8F81E-FA41-49D8-99D1-D6E6A80C10B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3AE08D08-16D6-4955-85C1-1589ADA24C2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2E709398-1C34-44AB-A61C-52527EA7450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A997933-4D98-42F2-8B90-7F482C9D9A6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C885EC07-348E-4F54-A6A8-DB2D9C0F12B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9ACD8342-9864-4260-9466-ADCF31A4C58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3F7B2E5-1691-4FA1-81B2-B8F278ABB8FD}"/>
                </a:ext>
              </a:extLst>
            </p:cNvPr>
            <p:cNvGrpSpPr/>
            <p:nvPr/>
          </p:nvGrpSpPr>
          <p:grpSpPr>
            <a:xfrm>
              <a:off x="8599624" y="1775777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97ABF83F-F7CC-45D8-9237-FDC28162BF5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CD58516F-6D81-4552-92AE-4FABC613B0F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2C0440DE-DD26-4A32-BE80-C64F7F9B665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DAEE05DB-C98A-4C87-A475-795953EE587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8F83974-A2AE-4664-9153-6C63359FF79A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2C4F98E1-4047-4211-96C6-8DB0BD73C24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8DD3100-D2D4-4472-9F6D-CF63ADC5374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4E55DF4D-53ED-4F58-B6B1-B57D3F977B6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2A3EE36F-A5E0-4D51-9081-BD2D88B6F99B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195AA7D7-AB89-4847-BB85-1FCBE255FA9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2D68A8DD-6D13-4E6C-814B-387E7913390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BE845607-1BBE-4BBC-B112-B1B1F70BCE8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D8939A1-65EC-4BAB-ADC0-A1D9471FA276}"/>
                </a:ext>
              </a:extLst>
            </p:cNvPr>
            <p:cNvGrpSpPr/>
            <p:nvPr/>
          </p:nvGrpSpPr>
          <p:grpSpPr>
            <a:xfrm>
              <a:off x="8599624" y="189833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C3531030-F2DE-42C7-ADE7-CA0E546FB2F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18C52752-505A-44C7-B9ED-15508700176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0C2A1932-9D6C-4D66-AEE8-79D23F08A02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F3AD32A1-F2BC-45E3-A334-1BE80FB0B23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49C5A67-0F13-4973-B755-0800210BF9B7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5CE21B3-EECA-4A24-8EFA-BDABEF98F9C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1B864E49-8F54-409A-BFBF-D1DD9E8CCD8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9547F4C7-2E0F-4F98-B567-20451B9093A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891A448E-6FD9-400D-AB24-289F608993F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19C510FA-BFFE-4C4C-B1CD-826ED5E6662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A6CF7523-2F16-46A1-A63A-5CD3FA1AB61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331944E1-4F21-4A9A-9252-CDD9956DE44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3865779-8996-45F8-9E98-9F15D2C5548A}"/>
                </a:ext>
              </a:extLst>
            </p:cNvPr>
            <p:cNvGrpSpPr/>
            <p:nvPr/>
          </p:nvGrpSpPr>
          <p:grpSpPr>
            <a:xfrm>
              <a:off x="8599624" y="2016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25EE33AE-D604-4478-A9AA-6C28A84F8A8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A02E4C9A-A5D2-4955-B250-490770C36EA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A29B2806-02D0-494E-AA71-32AF4B64867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D4EC4274-3EC5-4F0A-A0F6-EF4B801480C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D2519B7E-56DF-44D4-B3FC-8010AD03831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78F2DA9C-EEB8-47AE-B774-67EA2A2E2BA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9FC6DE04-A4CE-4D4C-914F-869AC304858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CBFA13BF-BA2F-43F0-8BC7-784587E33A9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296B655-BBA0-42FE-8F3A-371A4D32E4F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27D8CBB0-661E-44B9-B316-7C4A3B7228B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38A55C4-30F5-456E-A8FD-2157B55DCB1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5BF0B40F-8EA8-49A0-B718-79AB69C51DB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412883A-34BB-4BA4-87AC-16D81B238DFE}"/>
                </a:ext>
              </a:extLst>
            </p:cNvPr>
            <p:cNvGrpSpPr/>
            <p:nvPr/>
          </p:nvGrpSpPr>
          <p:grpSpPr>
            <a:xfrm>
              <a:off x="8599624" y="2139084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6E9857C0-D01E-4A95-B861-7DA2BD7521C3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6E63B28A-CA6D-44CF-8332-4774F17756A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584551FA-8B72-4E48-BE2A-8C9D88BAA55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8CECC4F9-4DE2-47E0-9036-BD8E7EAFBB5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90CB182B-C47D-48E8-B262-41C710E722FA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B65DEBBC-FBBE-4AF7-8248-8552480E9C3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B590E375-BF19-4962-BC81-C55687BEE8F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90325856-A9A6-4C2A-9D31-7EF9679179B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0715E31-FB22-4E27-A1B8-63F28A5E951A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4D375F4F-54F3-4AA4-BD04-21EB0560A7F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42B13E19-9FC1-4285-ABEA-408EEAB4E45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948DE8D-7E59-4E3D-95B2-C594E9632B8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5936768-5860-4D6F-A80B-078D30118353}"/>
              </a:ext>
            </a:extLst>
          </p:cNvPr>
          <p:cNvSpPr txBox="1"/>
          <p:nvPr/>
        </p:nvSpPr>
        <p:spPr>
          <a:xfrm>
            <a:off x="2459415" y="3859689"/>
            <a:ext cx="213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2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D76303D-B82E-4B74-A5D5-FAC8B3F746A5}"/>
              </a:ext>
            </a:extLst>
          </p:cNvPr>
          <p:cNvSpPr txBox="1"/>
          <p:nvPr/>
        </p:nvSpPr>
        <p:spPr>
          <a:xfrm>
            <a:off x="-11113" y="3321080"/>
            <a:ext cx="2569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structure </a:t>
            </a:r>
          </a:p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ignored</a:t>
            </a:r>
            <a:endParaRPr lang="zh-CN" altLang="en-US" sz="2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428810F-85FB-4D3F-BB1C-EF702BEAECD9}"/>
              </a:ext>
            </a:extLst>
          </p:cNvPr>
          <p:cNvSpPr txBox="1"/>
          <p:nvPr/>
        </p:nvSpPr>
        <p:spPr>
          <a:xfrm>
            <a:off x="1787103" y="560966"/>
            <a:ext cx="416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Problems of DLRR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39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05485A-3986-4FD7-BE76-1A1895BF19EE}"/>
              </a:ext>
            </a:extLst>
          </p:cNvPr>
          <p:cNvGrpSpPr/>
          <p:nvPr/>
        </p:nvGrpSpPr>
        <p:grpSpPr>
          <a:xfrm>
            <a:off x="2417136" y="3049625"/>
            <a:ext cx="2177415" cy="2284730"/>
            <a:chOff x="4746976" y="3209731"/>
            <a:chExt cx="2177415" cy="22847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78452E2-D087-48B9-BCDF-FF44D3CE5E3B}"/>
                </a:ext>
              </a:extLst>
            </p:cNvPr>
            <p:cNvSpPr/>
            <p:nvPr/>
          </p:nvSpPr>
          <p:spPr>
            <a:xfrm>
              <a:off x="4746976" y="3209731"/>
              <a:ext cx="2177415" cy="2177415"/>
            </a:xfrm>
            <a:prstGeom prst="ellipse">
              <a:avLst/>
            </a:prstGeom>
            <a:noFill/>
            <a:ln>
              <a:solidFill>
                <a:srgbClr val="5362A5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138FA10-700C-45DE-A1B7-843AB38101D0}"/>
                </a:ext>
              </a:extLst>
            </p:cNvPr>
            <p:cNvGrpSpPr/>
            <p:nvPr/>
          </p:nvGrpSpPr>
          <p:grpSpPr>
            <a:xfrm>
              <a:off x="6409404" y="3334187"/>
              <a:ext cx="214631" cy="214631"/>
              <a:chOff x="15199" y="3594"/>
              <a:chExt cx="338" cy="338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BA8BC26-724D-4AC3-BEAE-D30577B69E46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4EBE930-22C7-497A-A0C6-FD1993CFE39A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1166268-A3F9-40DE-A77B-4C5DF5E9E382}"/>
                </a:ext>
              </a:extLst>
            </p:cNvPr>
            <p:cNvGrpSpPr/>
            <p:nvPr/>
          </p:nvGrpSpPr>
          <p:grpSpPr>
            <a:xfrm>
              <a:off x="5728367" y="5279830"/>
              <a:ext cx="214631" cy="214631"/>
              <a:chOff x="15199" y="3594"/>
              <a:chExt cx="338" cy="338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88AF91E-270C-43BA-8853-9A9A44077C3D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CC18261-B120-4FD1-8DE7-368110E092D3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A67E9E6-973A-44BF-BED6-1FEE4B74E1BE}"/>
                </a:ext>
              </a:extLst>
            </p:cNvPr>
            <p:cNvGrpSpPr/>
            <p:nvPr/>
          </p:nvGrpSpPr>
          <p:grpSpPr>
            <a:xfrm>
              <a:off x="5041613" y="3334187"/>
              <a:ext cx="214631" cy="214631"/>
              <a:chOff x="15199" y="3594"/>
              <a:chExt cx="338" cy="338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41AF9C7-F6E0-4397-968F-59E4A187C67B}"/>
                  </a:ext>
                </a:extLst>
              </p:cNvPr>
              <p:cNvSpPr/>
              <p:nvPr/>
            </p:nvSpPr>
            <p:spPr>
              <a:xfrm>
                <a:off x="15199" y="3594"/>
                <a:ext cx="338" cy="33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A468B909-B2AF-4F77-AFE8-77B7645CBA3F}"/>
                  </a:ext>
                </a:extLst>
              </p:cNvPr>
              <p:cNvSpPr/>
              <p:nvPr/>
            </p:nvSpPr>
            <p:spPr>
              <a:xfrm>
                <a:off x="15275" y="3666"/>
                <a:ext cx="186" cy="1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EF840D-FBDA-4EE3-A91E-59BEB0B90D5A}"/>
              </a:ext>
            </a:extLst>
          </p:cNvPr>
          <p:cNvGrpSpPr/>
          <p:nvPr/>
        </p:nvGrpSpPr>
        <p:grpSpPr>
          <a:xfrm>
            <a:off x="1778675" y="2449545"/>
            <a:ext cx="833120" cy="831851"/>
            <a:chOff x="5039377" y="2094618"/>
            <a:chExt cx="833120" cy="831851"/>
          </a:xfrm>
        </p:grpSpPr>
        <p:sp>
          <p:nvSpPr>
            <p:cNvPr id="89" name="Oval 93">
              <a:extLst>
                <a:ext uri="{FF2B5EF4-FFF2-40B4-BE49-F238E27FC236}">
                  <a16:creationId xmlns:a16="http://schemas.microsoft.com/office/drawing/2014/main" id="{6D914F7D-7842-44CB-98DE-F4595E24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377" y="2094618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4" name="图形 13" descr="金字塔形状 纯色填充">
              <a:extLst>
                <a:ext uri="{FF2B5EF4-FFF2-40B4-BE49-F238E27FC236}">
                  <a16:creationId xmlns:a16="http://schemas.microsoft.com/office/drawing/2014/main" id="{2F9F0976-C3C1-48ED-A875-7B7A57245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8901" y="2150305"/>
              <a:ext cx="720475" cy="72047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DD46CD-3B56-4AB9-818B-696C9E049523}"/>
              </a:ext>
            </a:extLst>
          </p:cNvPr>
          <p:cNvGrpSpPr/>
          <p:nvPr/>
        </p:nvGrpSpPr>
        <p:grpSpPr>
          <a:xfrm>
            <a:off x="4503967" y="2449545"/>
            <a:ext cx="833120" cy="833120"/>
            <a:chOff x="7067261" y="2175946"/>
            <a:chExt cx="833120" cy="833120"/>
          </a:xfrm>
        </p:grpSpPr>
        <p:sp>
          <p:nvSpPr>
            <p:cNvPr id="60" name="Oval 93">
              <a:extLst>
                <a:ext uri="{FF2B5EF4-FFF2-40B4-BE49-F238E27FC236}">
                  <a16:creationId xmlns:a16="http://schemas.microsoft.com/office/drawing/2014/main" id="{5410914C-4F4F-4C71-99ED-A87B2E9E8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7261" y="2175946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9" name="图形 18" descr="正态分布 纯色填充">
              <a:extLst>
                <a:ext uri="{FF2B5EF4-FFF2-40B4-BE49-F238E27FC236}">
                  <a16:creationId xmlns:a16="http://schemas.microsoft.com/office/drawing/2014/main" id="{F4D10621-B2F8-4F1E-940E-F128ABF2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67261" y="2175946"/>
              <a:ext cx="833120" cy="833120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CACF31E-0B7C-4B2A-A90D-F4BFE071C6B6}"/>
              </a:ext>
            </a:extLst>
          </p:cNvPr>
          <p:cNvGrpSpPr/>
          <p:nvPr/>
        </p:nvGrpSpPr>
        <p:grpSpPr>
          <a:xfrm>
            <a:off x="3089282" y="5465183"/>
            <a:ext cx="833120" cy="831851"/>
            <a:chOff x="3701127" y="4807386"/>
            <a:chExt cx="833120" cy="831851"/>
          </a:xfrm>
        </p:grpSpPr>
        <p:sp>
          <p:nvSpPr>
            <p:cNvPr id="71" name="Oval 110">
              <a:extLst>
                <a:ext uri="{FF2B5EF4-FFF2-40B4-BE49-F238E27FC236}">
                  <a16:creationId xmlns:a16="http://schemas.microsoft.com/office/drawing/2014/main" id="{CDEEC923-F84F-40AD-9045-F4E4D571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1127" y="4807386"/>
              <a:ext cx="833120" cy="831851"/>
            </a:xfrm>
            <a:prstGeom prst="ellipse">
              <a:avLst/>
            </a:prstGeom>
            <a:solidFill>
              <a:srgbClr val="536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11">
              <a:extLst>
                <a:ext uri="{FF2B5EF4-FFF2-40B4-BE49-F238E27FC236}">
                  <a16:creationId xmlns:a16="http://schemas.microsoft.com/office/drawing/2014/main" id="{8EFA1165-D885-4716-8150-CFC7DF8483C7}"/>
                </a:ext>
              </a:extLst>
            </p:cNvPr>
            <p:cNvSpPr/>
            <p:nvPr/>
          </p:nvSpPr>
          <p:spPr bwMode="auto">
            <a:xfrm>
              <a:off x="3896795" y="5033698"/>
              <a:ext cx="628280" cy="605539"/>
            </a:xfrm>
            <a:custGeom>
              <a:avLst/>
              <a:gdLst>
                <a:gd name="T0" fmla="*/ 21 w 477"/>
                <a:gd name="T1" fmla="*/ 0 h 460"/>
                <a:gd name="T2" fmla="*/ 9 w 477"/>
                <a:gd name="T3" fmla="*/ 2 h 460"/>
                <a:gd name="T4" fmla="*/ 3 w 477"/>
                <a:gd name="T5" fmla="*/ 23 h 460"/>
                <a:gd name="T6" fmla="*/ 3 w 477"/>
                <a:gd name="T7" fmla="*/ 255 h 460"/>
                <a:gd name="T8" fmla="*/ 22 w 477"/>
                <a:gd name="T9" fmla="*/ 292 h 460"/>
                <a:gd name="T10" fmla="*/ 187 w 477"/>
                <a:gd name="T11" fmla="*/ 460 h 460"/>
                <a:gd name="T12" fmla="*/ 477 w 477"/>
                <a:gd name="T13" fmla="*/ 208 h 460"/>
                <a:gd name="T14" fmla="*/ 349 w 477"/>
                <a:gd name="T15" fmla="*/ 83 h 460"/>
                <a:gd name="T16" fmla="*/ 296 w 477"/>
                <a:gd name="T17" fmla="*/ 62 h 460"/>
                <a:gd name="T18" fmla="*/ 284 w 477"/>
                <a:gd name="T19" fmla="*/ 62 h 460"/>
                <a:gd name="T20" fmla="*/ 276 w 477"/>
                <a:gd name="T21" fmla="*/ 62 h 460"/>
                <a:gd name="T22" fmla="*/ 256 w 477"/>
                <a:gd name="T23" fmla="*/ 79 h 460"/>
                <a:gd name="T24" fmla="*/ 256 w 477"/>
                <a:gd name="T25" fmla="*/ 139 h 460"/>
                <a:gd name="T26" fmla="*/ 256 w 477"/>
                <a:gd name="T27" fmla="*/ 144 h 460"/>
                <a:gd name="T28" fmla="*/ 199 w 477"/>
                <a:gd name="T29" fmla="*/ 120 h 460"/>
                <a:gd name="T30" fmla="*/ 172 w 477"/>
                <a:gd name="T31" fmla="*/ 122 h 460"/>
                <a:gd name="T32" fmla="*/ 160 w 477"/>
                <a:gd name="T33" fmla="*/ 120 h 460"/>
                <a:gd name="T34" fmla="*/ 47 w 477"/>
                <a:gd name="T35" fmla="*/ 7 h 460"/>
                <a:gd name="T36" fmla="*/ 21 w 477"/>
                <a:gd name="T3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7" h="460">
                  <a:moveTo>
                    <a:pt x="21" y="0"/>
                  </a:moveTo>
                  <a:cubicBezTo>
                    <a:pt x="15" y="0"/>
                    <a:pt x="11" y="0"/>
                    <a:pt x="9" y="2"/>
                  </a:cubicBezTo>
                  <a:cubicBezTo>
                    <a:pt x="0" y="2"/>
                    <a:pt x="3" y="18"/>
                    <a:pt x="3" y="23"/>
                  </a:cubicBezTo>
                  <a:cubicBezTo>
                    <a:pt x="3" y="100"/>
                    <a:pt x="3" y="178"/>
                    <a:pt x="3" y="255"/>
                  </a:cubicBezTo>
                  <a:cubicBezTo>
                    <a:pt x="3" y="272"/>
                    <a:pt x="7" y="282"/>
                    <a:pt x="22" y="292"/>
                  </a:cubicBezTo>
                  <a:cubicBezTo>
                    <a:pt x="25" y="297"/>
                    <a:pt x="107" y="380"/>
                    <a:pt x="187" y="460"/>
                  </a:cubicBezTo>
                  <a:cubicBezTo>
                    <a:pt x="331" y="451"/>
                    <a:pt x="449" y="346"/>
                    <a:pt x="477" y="208"/>
                  </a:cubicBezTo>
                  <a:cubicBezTo>
                    <a:pt x="415" y="146"/>
                    <a:pt x="359" y="91"/>
                    <a:pt x="349" y="83"/>
                  </a:cubicBezTo>
                  <a:cubicBezTo>
                    <a:pt x="333" y="63"/>
                    <a:pt x="318" y="62"/>
                    <a:pt x="296" y="62"/>
                  </a:cubicBezTo>
                  <a:cubicBezTo>
                    <a:pt x="292" y="62"/>
                    <a:pt x="289" y="62"/>
                    <a:pt x="284" y="62"/>
                  </a:cubicBezTo>
                  <a:cubicBezTo>
                    <a:pt x="281" y="62"/>
                    <a:pt x="278" y="62"/>
                    <a:pt x="276" y="62"/>
                  </a:cubicBezTo>
                  <a:cubicBezTo>
                    <a:pt x="265" y="62"/>
                    <a:pt x="256" y="63"/>
                    <a:pt x="256" y="79"/>
                  </a:cubicBezTo>
                  <a:cubicBezTo>
                    <a:pt x="256" y="99"/>
                    <a:pt x="256" y="119"/>
                    <a:pt x="256" y="139"/>
                  </a:cubicBezTo>
                  <a:cubicBezTo>
                    <a:pt x="256" y="141"/>
                    <a:pt x="256" y="143"/>
                    <a:pt x="256" y="144"/>
                  </a:cubicBezTo>
                  <a:cubicBezTo>
                    <a:pt x="239" y="123"/>
                    <a:pt x="226" y="120"/>
                    <a:pt x="199" y="120"/>
                  </a:cubicBezTo>
                  <a:cubicBezTo>
                    <a:pt x="193" y="120"/>
                    <a:pt x="181" y="122"/>
                    <a:pt x="172" y="122"/>
                  </a:cubicBezTo>
                  <a:cubicBezTo>
                    <a:pt x="167" y="122"/>
                    <a:pt x="162" y="121"/>
                    <a:pt x="160" y="120"/>
                  </a:cubicBezTo>
                  <a:cubicBezTo>
                    <a:pt x="156" y="114"/>
                    <a:pt x="57" y="14"/>
                    <a:pt x="47" y="7"/>
                  </a:cubicBezTo>
                  <a:cubicBezTo>
                    <a:pt x="44" y="2"/>
                    <a:pt x="31" y="0"/>
                    <a:pt x="21" y="0"/>
                  </a:cubicBezTo>
                </a:path>
              </a:pathLst>
            </a:custGeom>
            <a:solidFill>
              <a:srgbClr val="455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91" name="图形 90" descr="沙漏 30% 纯色填充">
              <a:extLst>
                <a:ext uri="{FF2B5EF4-FFF2-40B4-BE49-F238E27FC236}">
                  <a16:creationId xmlns:a16="http://schemas.microsoft.com/office/drawing/2014/main" id="{7655DC03-D54C-446B-9572-7BDE4D14E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91797" y="4874661"/>
              <a:ext cx="687075" cy="687075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90AAB67-5A7B-49FB-96AC-63D6160F1D19}"/>
              </a:ext>
            </a:extLst>
          </p:cNvPr>
          <p:cNvSpPr txBox="1"/>
          <p:nvPr/>
        </p:nvSpPr>
        <p:spPr>
          <a:xfrm>
            <a:off x="436851" y="5494677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cost</a:t>
            </a:r>
          </a:p>
        </p:txBody>
      </p:sp>
      <p:sp>
        <p:nvSpPr>
          <p:cNvPr id="45" name="对话气泡: 矩形 44">
            <a:extLst>
              <a:ext uri="{FF2B5EF4-FFF2-40B4-BE49-F238E27FC236}">
                <a16:creationId xmlns:a16="http://schemas.microsoft.com/office/drawing/2014/main" id="{61143B6C-D1DF-4169-A184-124195482DD3}"/>
              </a:ext>
            </a:extLst>
          </p:cNvPr>
          <p:cNvSpPr/>
          <p:nvPr/>
        </p:nvSpPr>
        <p:spPr>
          <a:xfrm>
            <a:off x="5951913" y="1145741"/>
            <a:ext cx="6106737" cy="5151294"/>
          </a:xfrm>
          <a:prstGeom prst="wedgeRectCallout">
            <a:avLst>
              <a:gd name="adj1" fmla="val -81325"/>
              <a:gd name="adj2" fmla="val 4104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7864E8-9E70-45E6-8B4A-6225A521F516}"/>
                  </a:ext>
                </a:extLst>
              </p:cNvPr>
              <p:cNvSpPr txBox="1"/>
              <p:nvPr/>
            </p:nvSpPr>
            <p:spPr>
              <a:xfrm>
                <a:off x="6012504" y="1333410"/>
                <a:ext cx="623025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SVD is used for solving DLRR whose computational complexity is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7864E8-9E70-45E6-8B4A-6225A521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504" y="1333410"/>
                <a:ext cx="6230254" cy="1384995"/>
              </a:xfrm>
              <a:prstGeom prst="rect">
                <a:avLst/>
              </a:prstGeom>
              <a:blipFill>
                <a:blip r:embed="rId9"/>
                <a:stretch>
                  <a:fillRect l="-1957" t="-4846" r="-2250" b="-1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44F8062C-5E86-4A10-9BC7-B0840F4FE47E}"/>
              </a:ext>
            </a:extLst>
          </p:cNvPr>
          <p:cNvSpPr txBox="1"/>
          <p:nvPr/>
        </p:nvSpPr>
        <p:spPr>
          <a:xfrm>
            <a:off x="2459415" y="3859689"/>
            <a:ext cx="213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2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FE3617-8AC4-4FFE-9CD6-DDAA3A508572}"/>
              </a:ext>
            </a:extLst>
          </p:cNvPr>
          <p:cNvSpPr txBox="1"/>
          <p:nvPr/>
        </p:nvSpPr>
        <p:spPr>
          <a:xfrm>
            <a:off x="2926404" y="1635676"/>
            <a:ext cx="308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information is not used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B4646B3-22FB-44D5-AF23-EC58B79BEF2F}"/>
              </a:ext>
            </a:extLst>
          </p:cNvPr>
          <p:cNvSpPr txBox="1"/>
          <p:nvPr/>
        </p:nvSpPr>
        <p:spPr>
          <a:xfrm>
            <a:off x="-11113" y="3321080"/>
            <a:ext cx="2569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structure </a:t>
            </a:r>
          </a:p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ignored</a:t>
            </a:r>
            <a:endParaRPr lang="zh-CN" altLang="en-US" sz="2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CC7E52B-6E23-41B4-A754-CF0C7F96ED44}"/>
              </a:ext>
            </a:extLst>
          </p:cNvPr>
          <p:cNvSpPr txBox="1"/>
          <p:nvPr/>
        </p:nvSpPr>
        <p:spPr>
          <a:xfrm>
            <a:off x="1787103" y="560966"/>
            <a:ext cx="40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Problems of DLRR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2" name="Picture 4" descr="시간복잡도와 Big-O 표기">
            <a:extLst>
              <a:ext uri="{FF2B5EF4-FFF2-40B4-BE49-F238E27FC236}">
                <a16:creationId xmlns:a16="http://schemas.microsoft.com/office/drawing/2014/main" id="{D23C9CC3-9866-4D87-A670-DAC4CDFA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868" y="3038630"/>
            <a:ext cx="4010037" cy="301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447800" y="2218855"/>
            <a:ext cx="92964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cs typeface="+mn-ea"/>
                <a:sym typeface="+mn-lt"/>
              </a:rPr>
              <a:t>DLRRPD:</a:t>
            </a:r>
          </a:p>
          <a:p>
            <a:pPr algn="ctr"/>
            <a:r>
              <a:rPr lang="en-US" altLang="zh-CN" sz="4000" b="1" dirty="0">
                <a:solidFill>
                  <a:schemeClr val="accent1"/>
                </a:solidFill>
                <a:cs typeface="+mn-ea"/>
                <a:sym typeface="+mn-lt"/>
              </a:rPr>
              <a:t>Double low-rank representation with projection distance penalty</a:t>
            </a:r>
            <a:endParaRPr lang="zh-CN" altLang="en-US" sz="4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617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Preserve the local structure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/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片 46" descr="形状&#10;&#10;中度可信度描述已自动生成">
            <a:extLst>
              <a:ext uri="{FF2B5EF4-FFF2-40B4-BE49-F238E27FC236}">
                <a16:creationId xmlns:a16="http://schemas.microsoft.com/office/drawing/2014/main" id="{3980DFFC-DA3F-4E94-822D-3E6BDEB66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96" y="4120750"/>
            <a:ext cx="3751300" cy="266201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407DDA6-1223-4A1C-92F0-FAF25B480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236" y="4120750"/>
            <a:ext cx="3762796" cy="2662016"/>
          </a:xfrm>
          <a:prstGeom prst="rect">
            <a:avLst/>
          </a:prstGeom>
        </p:spPr>
      </p:pic>
      <p:sp>
        <p:nvSpPr>
          <p:cNvPr id="15" name="箭头: 上 14">
            <a:extLst>
              <a:ext uri="{FF2B5EF4-FFF2-40B4-BE49-F238E27FC236}">
                <a16:creationId xmlns:a16="http://schemas.microsoft.com/office/drawing/2014/main" id="{A8C91997-E5F4-48C7-B69E-5878A13D647C}"/>
              </a:ext>
            </a:extLst>
          </p:cNvPr>
          <p:cNvSpPr/>
          <p:nvPr/>
        </p:nvSpPr>
        <p:spPr>
          <a:xfrm rot="5400000">
            <a:off x="5269032" y="5283002"/>
            <a:ext cx="707698" cy="609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28F85E-73F9-4679-873A-FF24D72C72FD}"/>
                  </a:ext>
                </a:extLst>
              </p:cNvPr>
              <p:cNvSpPr txBox="1"/>
              <p:nvPr/>
            </p:nvSpPr>
            <p:spPr>
              <a:xfrm>
                <a:off x="1018175" y="2635236"/>
                <a:ext cx="10126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800" b="1" i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projection of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28F85E-73F9-4679-873A-FF24D72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75" y="2635236"/>
                <a:ext cx="10126903" cy="523220"/>
              </a:xfrm>
              <a:prstGeom prst="rect">
                <a:avLst/>
              </a:prstGeom>
              <a:blipFill>
                <a:blip r:embed="rId6"/>
                <a:stretch>
                  <a:fillRect l="-120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圆角 1">
            <a:extLst>
              <a:ext uri="{FF2B5EF4-FFF2-40B4-BE49-F238E27FC236}">
                <a16:creationId xmlns:a16="http://schemas.microsoft.com/office/drawing/2014/main" id="{7CF3277F-CC0F-432B-9229-EE0FDEC91135}"/>
              </a:ext>
            </a:extLst>
          </p:cNvPr>
          <p:cNvSpPr/>
          <p:nvPr/>
        </p:nvSpPr>
        <p:spPr>
          <a:xfrm>
            <a:off x="2249714" y="1145741"/>
            <a:ext cx="3323772" cy="10957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5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/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DA9E022-66BC-45DA-8826-4185DE0E9BFB}"/>
                  </a:ext>
                </a:extLst>
              </p:cNvPr>
              <p:cNvSpPr txBox="1"/>
              <p:nvPr/>
            </p:nvSpPr>
            <p:spPr>
              <a:xfrm>
                <a:off x="2517266" y="4312211"/>
                <a:ext cx="3172848" cy="52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𝐝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400" b="1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400" b="1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CN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DA9E022-66BC-45DA-8826-4185DE0E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266" y="4312211"/>
                <a:ext cx="3172848" cy="524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D7B86F7-971E-4DA6-AEEB-E9ECAF3B0674}"/>
                  </a:ext>
                </a:extLst>
              </p:cNvPr>
              <p:cNvSpPr txBox="1"/>
              <p:nvPr/>
            </p:nvSpPr>
            <p:spPr>
              <a:xfrm>
                <a:off x="985042" y="5129023"/>
                <a:ext cx="10126903" cy="1192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𝑫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⊙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D7B86F7-971E-4DA6-AEEB-E9ECAF3B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42" y="5129023"/>
                <a:ext cx="10126903" cy="1192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59106D-D40F-49DB-A0A2-A22B37CCC928}"/>
                  </a:ext>
                </a:extLst>
              </p:cNvPr>
              <p:cNvSpPr txBox="1"/>
              <p:nvPr/>
            </p:nvSpPr>
            <p:spPr>
              <a:xfrm>
                <a:off x="1018175" y="2635236"/>
                <a:ext cx="10126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800" b="1" i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projection of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59106D-D40F-49DB-A0A2-A22B37CCC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75" y="2635236"/>
                <a:ext cx="10126903" cy="523220"/>
              </a:xfrm>
              <a:prstGeom prst="rect">
                <a:avLst/>
              </a:prstGeom>
              <a:blipFill>
                <a:blip r:embed="rId6"/>
                <a:stretch>
                  <a:fillRect l="-120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854EC86-1292-49C3-8B41-A950CED65AB6}"/>
              </a:ext>
            </a:extLst>
          </p:cNvPr>
          <p:cNvSpPr txBox="1"/>
          <p:nvPr/>
        </p:nvSpPr>
        <p:spPr>
          <a:xfrm>
            <a:off x="1787103" y="560966"/>
            <a:ext cx="617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Preserve the local structure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CF90588-420C-4F0A-B31E-6893BB008D18}"/>
                  </a:ext>
                </a:extLst>
              </p:cNvPr>
              <p:cNvSpPr/>
              <p:nvPr/>
            </p:nvSpPr>
            <p:spPr>
              <a:xfrm>
                <a:off x="2334435" y="3659340"/>
                <a:ext cx="731919" cy="731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CF90588-420C-4F0A-B31E-6893BB008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35" y="3659340"/>
                <a:ext cx="731919" cy="73191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C4196DD-BD55-40A1-A8D2-040D559B596A}"/>
                  </a:ext>
                </a:extLst>
              </p:cNvPr>
              <p:cNvSpPr/>
              <p:nvPr/>
            </p:nvSpPr>
            <p:spPr>
              <a:xfrm>
                <a:off x="5104907" y="3659340"/>
                <a:ext cx="731919" cy="7319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C4196DD-BD55-40A1-A8D2-040D559B5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07" y="3659340"/>
                <a:ext cx="731919" cy="73191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9619773-671A-4A02-8C57-449769149D9A}"/>
              </a:ext>
            </a:extLst>
          </p:cNvPr>
          <p:cNvCxnSpPr>
            <a:stCxn id="3" idx="6"/>
            <a:endCxn id="21" idx="2"/>
          </p:cNvCxnSpPr>
          <p:nvPr/>
        </p:nvCxnSpPr>
        <p:spPr>
          <a:xfrm>
            <a:off x="3066354" y="4025300"/>
            <a:ext cx="2038553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7D87BF-DCD9-4812-B911-BF074B2067FE}"/>
              </a:ext>
            </a:extLst>
          </p:cNvPr>
          <p:cNvSpPr/>
          <p:nvPr/>
        </p:nvSpPr>
        <p:spPr>
          <a:xfrm>
            <a:off x="2249714" y="1145741"/>
            <a:ext cx="3323772" cy="109573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1B2C598-B951-4D6F-B4F0-2860A222C237}"/>
              </a:ext>
            </a:extLst>
          </p:cNvPr>
          <p:cNvCxnSpPr/>
          <p:nvPr/>
        </p:nvCxnSpPr>
        <p:spPr>
          <a:xfrm flipV="1">
            <a:off x="6036365" y="3504752"/>
            <a:ext cx="1152939" cy="520547"/>
          </a:xfrm>
          <a:prstGeom prst="straightConnector1">
            <a:avLst/>
          </a:prstGeom>
          <a:ln w="25400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F03B0C9-41E9-4C97-BBBD-DF2AA70D25F4}"/>
              </a:ext>
            </a:extLst>
          </p:cNvPr>
          <p:cNvCxnSpPr>
            <a:cxnSpLocks/>
          </p:cNvCxnSpPr>
          <p:nvPr/>
        </p:nvCxnSpPr>
        <p:spPr>
          <a:xfrm>
            <a:off x="6036365" y="4025299"/>
            <a:ext cx="1152939" cy="474327"/>
          </a:xfrm>
          <a:prstGeom prst="straightConnector1">
            <a:avLst/>
          </a:prstGeom>
          <a:ln w="25400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头: 上 30">
            <a:extLst>
              <a:ext uri="{FF2B5EF4-FFF2-40B4-BE49-F238E27FC236}">
                <a16:creationId xmlns:a16="http://schemas.microsoft.com/office/drawing/2014/main" id="{262B8883-3674-4911-8ABE-BA0B15818D0D}"/>
              </a:ext>
            </a:extLst>
          </p:cNvPr>
          <p:cNvSpPr/>
          <p:nvPr/>
        </p:nvSpPr>
        <p:spPr>
          <a:xfrm>
            <a:off x="7739544" y="3293413"/>
            <a:ext cx="271670" cy="3861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BDDB9A-7EC8-44C4-AB19-A4F5730312D4}"/>
                  </a:ext>
                </a:extLst>
              </p:cNvPr>
              <p:cNvSpPr txBox="1"/>
              <p:nvPr/>
            </p:nvSpPr>
            <p:spPr>
              <a:xfrm>
                <a:off x="8111098" y="3174908"/>
                <a:ext cx="695739" cy="56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EBDDB9A-7EC8-44C4-AB19-A4F573031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098" y="3174908"/>
                <a:ext cx="695739" cy="564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B9DCB52-6270-4733-9D4F-9335C94F81E7}"/>
                  </a:ext>
                </a:extLst>
              </p:cNvPr>
              <p:cNvSpPr txBox="1"/>
              <p:nvPr/>
            </p:nvSpPr>
            <p:spPr>
              <a:xfrm>
                <a:off x="7151736" y="3211539"/>
                <a:ext cx="695739" cy="56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B9DCB52-6270-4733-9D4F-9335C94F8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6" y="3211539"/>
                <a:ext cx="695739" cy="5640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箭头: 上 36">
            <a:extLst>
              <a:ext uri="{FF2B5EF4-FFF2-40B4-BE49-F238E27FC236}">
                <a16:creationId xmlns:a16="http://schemas.microsoft.com/office/drawing/2014/main" id="{8FC8E505-7223-44A5-9361-1717555DD31A}"/>
              </a:ext>
            </a:extLst>
          </p:cNvPr>
          <p:cNvSpPr/>
          <p:nvPr/>
        </p:nvSpPr>
        <p:spPr>
          <a:xfrm rot="10800000">
            <a:off x="8806837" y="3311694"/>
            <a:ext cx="271670" cy="3861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上 37">
            <a:extLst>
              <a:ext uri="{FF2B5EF4-FFF2-40B4-BE49-F238E27FC236}">
                <a16:creationId xmlns:a16="http://schemas.microsoft.com/office/drawing/2014/main" id="{4B4CE9D4-1045-496C-AED6-571AE8D5C98E}"/>
              </a:ext>
            </a:extLst>
          </p:cNvPr>
          <p:cNvSpPr/>
          <p:nvPr/>
        </p:nvSpPr>
        <p:spPr>
          <a:xfrm rot="10800000">
            <a:off x="7739544" y="4238471"/>
            <a:ext cx="271670" cy="3861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8A7B06E-379B-445F-9267-AF484E690903}"/>
                  </a:ext>
                </a:extLst>
              </p:cNvPr>
              <p:cNvSpPr txBox="1"/>
              <p:nvPr/>
            </p:nvSpPr>
            <p:spPr>
              <a:xfrm>
                <a:off x="8111098" y="4119966"/>
                <a:ext cx="695739" cy="56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8A7B06E-379B-445F-9267-AF484E69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098" y="4119966"/>
                <a:ext cx="695739" cy="5640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FF23202-F09C-4AC5-B0A0-23DCB62A4D2A}"/>
                  </a:ext>
                </a:extLst>
              </p:cNvPr>
              <p:cNvSpPr txBox="1"/>
              <p:nvPr/>
            </p:nvSpPr>
            <p:spPr>
              <a:xfrm>
                <a:off x="7151736" y="4156597"/>
                <a:ext cx="695739" cy="56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FFF23202-F09C-4AC5-B0A0-23DCB62A4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6" y="4156597"/>
                <a:ext cx="695739" cy="5640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头: 上 40">
            <a:extLst>
              <a:ext uri="{FF2B5EF4-FFF2-40B4-BE49-F238E27FC236}">
                <a16:creationId xmlns:a16="http://schemas.microsoft.com/office/drawing/2014/main" id="{2F4AB778-B2B8-471B-888A-C67962D042A9}"/>
              </a:ext>
            </a:extLst>
          </p:cNvPr>
          <p:cNvSpPr/>
          <p:nvPr/>
        </p:nvSpPr>
        <p:spPr>
          <a:xfrm>
            <a:off x="8806837" y="4256752"/>
            <a:ext cx="271670" cy="3861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 animBg="1"/>
      <p:bldP spid="35" grpId="0"/>
      <p:bldP spid="36" grpId="0"/>
      <p:bldP spid="37" grpId="0" animBg="1"/>
      <p:bldP spid="38" grpId="0" animBg="1"/>
      <p:bldP spid="39" grpId="0"/>
      <p:bldP spid="40" grpId="0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4" y="560966"/>
            <a:ext cx="537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Introduce the clustering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" name="图片 31" descr="穿白色衣服的娃娃&#10;&#10;描述已自动生成">
            <a:extLst>
              <a:ext uri="{FF2B5EF4-FFF2-40B4-BE49-F238E27FC236}">
                <a16:creationId xmlns:a16="http://schemas.microsoft.com/office/drawing/2014/main" id="{AF029925-A584-4B97-AF78-ADC085155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54" y="3048000"/>
            <a:ext cx="1219200" cy="1219200"/>
          </a:xfrm>
          <a:prstGeom prst="rect">
            <a:avLst/>
          </a:prstGeom>
        </p:spPr>
      </p:pic>
      <p:pic>
        <p:nvPicPr>
          <p:cNvPr id="34" name="图片 33" descr="卡通人物&#10;&#10;低可信度描述已自动生成">
            <a:extLst>
              <a:ext uri="{FF2B5EF4-FFF2-40B4-BE49-F238E27FC236}">
                <a16:creationId xmlns:a16="http://schemas.microsoft.com/office/drawing/2014/main" id="{262E4A1C-8D53-45F4-A8E3-AE8BC4AAC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47" y="4307541"/>
            <a:ext cx="1219200" cy="1219200"/>
          </a:xfrm>
          <a:prstGeom prst="rect">
            <a:avLst/>
          </a:prstGeom>
        </p:spPr>
      </p:pic>
      <p:pic>
        <p:nvPicPr>
          <p:cNvPr id="36" name="图片 35" descr="卡通人物&#10;&#10;低可信度描述已自动生成">
            <a:extLst>
              <a:ext uri="{FF2B5EF4-FFF2-40B4-BE49-F238E27FC236}">
                <a16:creationId xmlns:a16="http://schemas.microsoft.com/office/drawing/2014/main" id="{C3C9E766-77EB-4B17-B525-E8D406B5E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44" y="4038600"/>
            <a:ext cx="1219200" cy="1219200"/>
          </a:xfrm>
          <a:prstGeom prst="rect">
            <a:avLst/>
          </a:prstGeom>
        </p:spPr>
      </p:pic>
      <p:pic>
        <p:nvPicPr>
          <p:cNvPr id="38" name="图片 37" descr="卡通人物&#10;&#10;中度可信度描述已自动生成">
            <a:extLst>
              <a:ext uri="{FF2B5EF4-FFF2-40B4-BE49-F238E27FC236}">
                <a16:creationId xmlns:a16="http://schemas.microsoft.com/office/drawing/2014/main" id="{4740490C-DBDB-48E2-B00B-EE21F480C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31" y="1468938"/>
            <a:ext cx="1219200" cy="1219200"/>
          </a:xfrm>
          <a:prstGeom prst="rect">
            <a:avLst/>
          </a:prstGeom>
        </p:spPr>
      </p:pic>
      <p:pic>
        <p:nvPicPr>
          <p:cNvPr id="40" name="图片 39" descr="卡通人物&#10;&#10;中度可信度描述已自动生成">
            <a:extLst>
              <a:ext uri="{FF2B5EF4-FFF2-40B4-BE49-F238E27FC236}">
                <a16:creationId xmlns:a16="http://schemas.microsoft.com/office/drawing/2014/main" id="{B462F76B-CB9E-4CED-B8DA-CA580ED03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48" y="1788460"/>
            <a:ext cx="1219200" cy="1219200"/>
          </a:xfrm>
          <a:prstGeom prst="rect">
            <a:avLst/>
          </a:prstGeom>
        </p:spPr>
      </p:pic>
      <p:pic>
        <p:nvPicPr>
          <p:cNvPr id="42" name="图片 41" descr="穿白色衣服的鸡蛋&#10;&#10;描述已自动生成">
            <a:extLst>
              <a:ext uri="{FF2B5EF4-FFF2-40B4-BE49-F238E27FC236}">
                <a16:creationId xmlns:a16="http://schemas.microsoft.com/office/drawing/2014/main" id="{33692A6F-F44B-430A-85F2-579B671453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8" y="3177989"/>
            <a:ext cx="1219200" cy="1219200"/>
          </a:xfrm>
          <a:prstGeom prst="rect">
            <a:avLst/>
          </a:prstGeom>
        </p:spPr>
      </p:pic>
      <p:pic>
        <p:nvPicPr>
          <p:cNvPr id="44" name="图片 43" descr="穿白色衣服的鸡蛋&#10;&#10;描述已自动生成">
            <a:extLst>
              <a:ext uri="{FF2B5EF4-FFF2-40B4-BE49-F238E27FC236}">
                <a16:creationId xmlns:a16="http://schemas.microsoft.com/office/drawing/2014/main" id="{A2670180-85BB-4212-92EF-0753929812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2" y="2666819"/>
            <a:ext cx="1219200" cy="1219200"/>
          </a:xfrm>
          <a:prstGeom prst="rect">
            <a:avLst/>
          </a:prstGeom>
        </p:spPr>
      </p:pic>
      <p:pic>
        <p:nvPicPr>
          <p:cNvPr id="46" name="图片 45" descr="穿白色衣服的鸡蛋&#10;&#10;描述已自动生成">
            <a:extLst>
              <a:ext uri="{FF2B5EF4-FFF2-40B4-BE49-F238E27FC236}">
                <a16:creationId xmlns:a16="http://schemas.microsoft.com/office/drawing/2014/main" id="{80DB84CE-F869-433C-9ECF-378F9E71C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3957918"/>
            <a:ext cx="1219200" cy="1219200"/>
          </a:xfrm>
          <a:prstGeom prst="rect">
            <a:avLst/>
          </a:prstGeom>
        </p:spPr>
      </p:pic>
      <p:pic>
        <p:nvPicPr>
          <p:cNvPr id="48" name="图片 47" descr="黑白色的鸡蛋&#10;&#10;描述已自动生成">
            <a:extLst>
              <a:ext uri="{FF2B5EF4-FFF2-40B4-BE49-F238E27FC236}">
                <a16:creationId xmlns:a16="http://schemas.microsoft.com/office/drawing/2014/main" id="{6F82F1CA-E499-4653-9874-3B6DFF67E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2064124"/>
            <a:ext cx="1219200" cy="1219200"/>
          </a:xfrm>
          <a:prstGeom prst="rect">
            <a:avLst/>
          </a:prstGeom>
        </p:spPr>
      </p:pic>
      <p:pic>
        <p:nvPicPr>
          <p:cNvPr id="50" name="图片 49" descr="卡通人物&#10;&#10;低可信度描述已自动生成">
            <a:extLst>
              <a:ext uri="{FF2B5EF4-FFF2-40B4-BE49-F238E27FC236}">
                <a16:creationId xmlns:a16="http://schemas.microsoft.com/office/drawing/2014/main" id="{B5162B6F-F271-4228-90CD-F327F049F3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17" y="4819225"/>
            <a:ext cx="1219200" cy="1219200"/>
          </a:xfrm>
          <a:prstGeom prst="rect">
            <a:avLst/>
          </a:prstGeom>
        </p:spPr>
      </p:pic>
      <p:pic>
        <p:nvPicPr>
          <p:cNvPr id="52" name="图片 51" descr="卡通人物&#10;&#10;中度可信度描述已自动生成">
            <a:extLst>
              <a:ext uri="{FF2B5EF4-FFF2-40B4-BE49-F238E27FC236}">
                <a16:creationId xmlns:a16="http://schemas.microsoft.com/office/drawing/2014/main" id="{1B92CA0E-5C7A-4A5A-BD00-0C85DF1D79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87" y="4669337"/>
            <a:ext cx="1219200" cy="1219200"/>
          </a:xfrm>
          <a:prstGeom prst="rect">
            <a:avLst/>
          </a:prstGeom>
        </p:spPr>
      </p:pic>
      <p:pic>
        <p:nvPicPr>
          <p:cNvPr id="54" name="图片 53" descr="卡通人物&#10;&#10;低可信度描述已自动生成">
            <a:extLst>
              <a:ext uri="{FF2B5EF4-FFF2-40B4-BE49-F238E27FC236}">
                <a16:creationId xmlns:a16="http://schemas.microsoft.com/office/drawing/2014/main" id="{C2DA2DF1-D860-46EB-84BA-ED166C2A6F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7" y="3851218"/>
            <a:ext cx="1219200" cy="1219200"/>
          </a:xfrm>
          <a:prstGeom prst="rect">
            <a:avLst/>
          </a:prstGeom>
        </p:spPr>
      </p:pic>
      <p:pic>
        <p:nvPicPr>
          <p:cNvPr id="56" name="图片 55" descr="卡通人物&#10;&#10;低可信度描述已自动生成">
            <a:extLst>
              <a:ext uri="{FF2B5EF4-FFF2-40B4-BE49-F238E27FC236}">
                <a16:creationId xmlns:a16="http://schemas.microsoft.com/office/drawing/2014/main" id="{89B26DC4-FC31-46C0-AD4C-D31A6C1531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851" y="3622437"/>
            <a:ext cx="1219200" cy="1219200"/>
          </a:xfrm>
          <a:prstGeom prst="rect">
            <a:avLst/>
          </a:prstGeom>
        </p:spPr>
      </p:pic>
      <p:pic>
        <p:nvPicPr>
          <p:cNvPr id="58" name="图片 57" descr="卡通人物&#10;&#10;低可信度描述已自动生成">
            <a:extLst>
              <a:ext uri="{FF2B5EF4-FFF2-40B4-BE49-F238E27FC236}">
                <a16:creationId xmlns:a16="http://schemas.microsoft.com/office/drawing/2014/main" id="{FF936AAD-0FEB-4A32-95A8-28867FC32C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2302476"/>
            <a:ext cx="1219200" cy="1219200"/>
          </a:xfrm>
          <a:prstGeom prst="rect">
            <a:avLst/>
          </a:prstGeom>
        </p:spPr>
      </p:pic>
      <p:pic>
        <p:nvPicPr>
          <p:cNvPr id="60" name="图片 59" descr="卡通人物&#10;&#10;中度可信度描述已自动生成">
            <a:extLst>
              <a:ext uri="{FF2B5EF4-FFF2-40B4-BE49-F238E27FC236}">
                <a16:creationId xmlns:a16="http://schemas.microsoft.com/office/drawing/2014/main" id="{64CDB943-1532-4FD3-9805-64F0DCD940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68" y="3143006"/>
            <a:ext cx="1219200" cy="1219200"/>
          </a:xfrm>
          <a:prstGeom prst="rect">
            <a:avLst/>
          </a:prstGeom>
        </p:spPr>
      </p:pic>
      <p:pic>
        <p:nvPicPr>
          <p:cNvPr id="62" name="图片 61" descr="卡通人物&#10;&#10;低可信度描述已自动生成">
            <a:extLst>
              <a:ext uri="{FF2B5EF4-FFF2-40B4-BE49-F238E27FC236}">
                <a16:creationId xmlns:a16="http://schemas.microsoft.com/office/drawing/2014/main" id="{C6BBD68D-0D1A-41B2-BA2A-7B99C41715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31" y="2537890"/>
            <a:ext cx="1219200" cy="1219200"/>
          </a:xfrm>
          <a:prstGeom prst="rect">
            <a:avLst/>
          </a:prstGeom>
        </p:spPr>
      </p:pic>
      <p:pic>
        <p:nvPicPr>
          <p:cNvPr id="2048" name="图片 2047" descr="卡通人物&#10;&#10;中度可信度描述已自动生成">
            <a:extLst>
              <a:ext uri="{FF2B5EF4-FFF2-40B4-BE49-F238E27FC236}">
                <a16:creationId xmlns:a16="http://schemas.microsoft.com/office/drawing/2014/main" id="{5A1A6B95-E37C-48B9-8F96-F93B6BAEB7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06" y="1616675"/>
            <a:ext cx="1219200" cy="1219200"/>
          </a:xfrm>
          <a:prstGeom prst="rect">
            <a:avLst/>
          </a:prstGeom>
        </p:spPr>
      </p:pic>
      <p:pic>
        <p:nvPicPr>
          <p:cNvPr id="2051" name="图片 2050" descr="图片包含 黑暗, 游戏机, 灯光&#10;&#10;描述已自动生成">
            <a:extLst>
              <a:ext uri="{FF2B5EF4-FFF2-40B4-BE49-F238E27FC236}">
                <a16:creationId xmlns:a16="http://schemas.microsoft.com/office/drawing/2014/main" id="{C4497EB6-9643-4B2A-B85A-9D5B4B8FE0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2" y="1278348"/>
            <a:ext cx="1219200" cy="1219200"/>
          </a:xfrm>
          <a:prstGeom prst="rect">
            <a:avLst/>
          </a:prstGeom>
        </p:spPr>
      </p:pic>
      <p:cxnSp>
        <p:nvCxnSpPr>
          <p:cNvPr id="2053" name="直接连接符 2052">
            <a:extLst>
              <a:ext uri="{FF2B5EF4-FFF2-40B4-BE49-F238E27FC236}">
                <a16:creationId xmlns:a16="http://schemas.microsoft.com/office/drawing/2014/main" id="{AD8008CF-6BC8-4E84-BD66-12B1742241A3}"/>
              </a:ext>
            </a:extLst>
          </p:cNvPr>
          <p:cNvCxnSpPr>
            <a:cxnSpLocks/>
          </p:cNvCxnSpPr>
          <p:nvPr/>
        </p:nvCxnSpPr>
        <p:spPr>
          <a:xfrm flipH="1">
            <a:off x="6255132" y="590943"/>
            <a:ext cx="860611" cy="6033142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2" name="组合 2061">
            <a:extLst>
              <a:ext uri="{FF2B5EF4-FFF2-40B4-BE49-F238E27FC236}">
                <a16:creationId xmlns:a16="http://schemas.microsoft.com/office/drawing/2014/main" id="{180B600A-71E4-4144-BF60-4CFB4EAB9BBC}"/>
              </a:ext>
            </a:extLst>
          </p:cNvPr>
          <p:cNvGrpSpPr/>
          <p:nvPr/>
        </p:nvGrpSpPr>
        <p:grpSpPr>
          <a:xfrm>
            <a:off x="512548" y="1333409"/>
            <a:ext cx="5578975" cy="5277455"/>
            <a:chOff x="512548" y="1333409"/>
            <a:chExt cx="5578975" cy="5277455"/>
          </a:xfrm>
        </p:grpSpPr>
        <p:sp>
          <p:nvSpPr>
            <p:cNvPr id="2056" name="矩形: 圆角 2055">
              <a:extLst>
                <a:ext uri="{FF2B5EF4-FFF2-40B4-BE49-F238E27FC236}">
                  <a16:creationId xmlns:a16="http://schemas.microsoft.com/office/drawing/2014/main" id="{7F655CD0-A10B-4E83-AD75-EBC7DD8D6D96}"/>
                </a:ext>
              </a:extLst>
            </p:cNvPr>
            <p:cNvSpPr/>
            <p:nvPr/>
          </p:nvSpPr>
          <p:spPr>
            <a:xfrm>
              <a:off x="512548" y="1333409"/>
              <a:ext cx="5578975" cy="52774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0" name="文本框 2059">
              <a:extLst>
                <a:ext uri="{FF2B5EF4-FFF2-40B4-BE49-F238E27FC236}">
                  <a16:creationId xmlns:a16="http://schemas.microsoft.com/office/drawing/2014/main" id="{88C70927-8513-45B7-B376-1B5ED95BEA00}"/>
                </a:ext>
              </a:extLst>
            </p:cNvPr>
            <p:cNvSpPr txBox="1"/>
            <p:nvPr/>
          </p:nvSpPr>
          <p:spPr>
            <a:xfrm>
              <a:off x="1981201" y="5888537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</a:t>
              </a:r>
              <a:r>
                <a:rPr lang="zh-CN" altLang="en-US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63" name="组合 2062">
            <a:extLst>
              <a:ext uri="{FF2B5EF4-FFF2-40B4-BE49-F238E27FC236}">
                <a16:creationId xmlns:a16="http://schemas.microsoft.com/office/drawing/2014/main" id="{71E8B6C7-2AA5-408D-8321-45A226624877}"/>
              </a:ext>
            </a:extLst>
          </p:cNvPr>
          <p:cNvGrpSpPr/>
          <p:nvPr/>
        </p:nvGrpSpPr>
        <p:grpSpPr>
          <a:xfrm>
            <a:off x="7212110" y="1084185"/>
            <a:ext cx="4441237" cy="5526679"/>
            <a:chOff x="7212110" y="1084185"/>
            <a:chExt cx="4441237" cy="5526679"/>
          </a:xfrm>
        </p:grpSpPr>
        <p:sp>
          <p:nvSpPr>
            <p:cNvPr id="2057" name="矩形: 圆角 2056">
              <a:extLst>
                <a:ext uri="{FF2B5EF4-FFF2-40B4-BE49-F238E27FC236}">
                  <a16:creationId xmlns:a16="http://schemas.microsoft.com/office/drawing/2014/main" id="{A0549C74-5AB7-4403-8B4E-36055BF4E9F8}"/>
                </a:ext>
              </a:extLst>
            </p:cNvPr>
            <p:cNvSpPr/>
            <p:nvPr/>
          </p:nvSpPr>
          <p:spPr>
            <a:xfrm>
              <a:off x="7212110" y="1084185"/>
              <a:ext cx="4441237" cy="552667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CE32595-3944-433E-BFE2-66A351CABC90}"/>
                </a:ext>
              </a:extLst>
            </p:cNvPr>
            <p:cNvSpPr txBox="1"/>
            <p:nvPr/>
          </p:nvSpPr>
          <p:spPr>
            <a:xfrm>
              <a:off x="7570700" y="5773815"/>
              <a:ext cx="1779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Cluster 2</a:t>
              </a:r>
              <a:endPara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E261B9E-43D8-4E5B-8B09-7B8C28648281}"/>
              </a:ext>
            </a:extLst>
          </p:cNvPr>
          <p:cNvSpPr/>
          <p:nvPr/>
        </p:nvSpPr>
        <p:spPr>
          <a:xfrm>
            <a:off x="4792418" y="5879573"/>
            <a:ext cx="2400889" cy="816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Without label information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753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Take use of the number of clusters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/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𝒓𝒂𝒏𝒌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𝒁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1095733"/>
                <a:ext cx="10877466" cy="1623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28F85E-73F9-4679-873A-FF24D72C72FD}"/>
                  </a:ext>
                </a:extLst>
              </p:cNvPr>
              <p:cNvSpPr txBox="1"/>
              <p:nvPr/>
            </p:nvSpPr>
            <p:spPr>
              <a:xfrm>
                <a:off x="1018175" y="2781008"/>
                <a:ext cx="10126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Laplacian matrix of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𝒁</m:t>
                    </m:r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28F85E-73F9-4679-873A-FF24D72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75" y="2781008"/>
                <a:ext cx="10126903" cy="523220"/>
              </a:xfrm>
              <a:prstGeom prst="rect">
                <a:avLst/>
              </a:prstGeom>
              <a:blipFill>
                <a:blip r:embed="rId4"/>
                <a:stretch>
                  <a:fillRect l="-120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DA9E022-66BC-45DA-8826-4185DE0E9BFB}"/>
                  </a:ext>
                </a:extLst>
              </p:cNvPr>
              <p:cNvSpPr txBox="1"/>
              <p:nvPr/>
            </p:nvSpPr>
            <p:spPr>
              <a:xfrm>
                <a:off x="985044" y="3318906"/>
                <a:ext cx="101269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𝒓𝒂𝒏𝒌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sub>
                        </m:sSub>
                      </m:e>
                    </m:d>
                    <m:r>
                      <a:rPr lang="en-US" altLang="zh-CN" sz="28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8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 ensure that there are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connected components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DA9E022-66BC-45DA-8826-4185DE0E9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44" y="3318906"/>
                <a:ext cx="10126903" cy="954107"/>
              </a:xfrm>
              <a:prstGeom prst="rect">
                <a:avLst/>
              </a:prstGeom>
              <a:blipFill>
                <a:blip r:embed="rId5"/>
                <a:stretch>
                  <a:fillRect l="-1264" t="-6369" r="-181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2E12812-2F3E-4498-B162-AB685F8347BC}"/>
              </a:ext>
            </a:extLst>
          </p:cNvPr>
          <p:cNvSpPr/>
          <p:nvPr/>
        </p:nvSpPr>
        <p:spPr>
          <a:xfrm>
            <a:off x="6502399" y="2241473"/>
            <a:ext cx="2989944" cy="53953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990AE57-0E9D-4C2A-A65F-81C9A7F27261}"/>
              </a:ext>
            </a:extLst>
          </p:cNvPr>
          <p:cNvGrpSpPr/>
          <p:nvPr/>
        </p:nvGrpSpPr>
        <p:grpSpPr>
          <a:xfrm>
            <a:off x="5647268" y="4273013"/>
            <a:ext cx="2531532" cy="2350321"/>
            <a:chOff x="8599624" y="1159873"/>
            <a:chExt cx="1089864" cy="110176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ED4BCE2-AC0A-4DB6-8CBF-2E5A7CDC92F3}"/>
                </a:ext>
              </a:extLst>
            </p:cNvPr>
            <p:cNvGrpSpPr/>
            <p:nvPr/>
          </p:nvGrpSpPr>
          <p:grpSpPr>
            <a:xfrm>
              <a:off x="8599624" y="115987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885F0757-AD63-4717-A7EB-70E6EC827A1A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16C2F960-7BFF-487C-892F-0D821934AF8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AF1C3A99-F675-4E40-AB2F-FA6F69E9C56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EDC1FE93-0F3F-4197-A7A0-725FF4E41DB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92225EE4-D820-4687-8E83-BC868CA9AFEA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1B53FD5B-0A0B-4F0A-B387-160F67673B4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856D480B-F7B2-4E91-8B3C-0E1C3B9B87D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1D989964-D000-4518-8015-1B6C6146274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0403D07B-5AAF-4E01-800F-F26C9B330586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3A7041DD-9E4C-4618-A963-3D91E344BE0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F04D1128-4E8B-480E-95BB-D77D65E974C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0ED0E8D0-4046-4EE3-BCA0-985DA682D79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BD693A1-0ABD-4E47-A81D-19CE192639BF}"/>
                </a:ext>
              </a:extLst>
            </p:cNvPr>
            <p:cNvGrpSpPr/>
            <p:nvPr/>
          </p:nvGrpSpPr>
          <p:grpSpPr>
            <a:xfrm>
              <a:off x="8599624" y="12824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91362C02-1165-4086-9328-6C75FE3815F3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B60C99B5-ECEA-47AE-AF68-82F06D365D9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435B24B6-E4B6-41E9-8573-19DC93A31F3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264C3CAE-4E7C-4BDD-92B2-F380D908A08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E5306775-8C98-4F9A-9E13-DAE0E9F9AA40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5B5F6E50-90E1-4732-81B6-B385968F0A8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3B5E44FC-6796-437F-A326-707F1638ED7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4617B7EF-D58F-4F38-BB27-1E6799CCB1F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FF0BC722-0CF2-40A0-A173-AA687AADB1F5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05F6CFCC-7EB1-467C-B6CC-F84B2855D83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00EBAAB2-BE46-4331-9DAB-54A3DC5CA70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70B7725-862A-4B8C-ACA9-EF6D4E8AE35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1130DEF-5D34-4304-9512-6CF3CE39B0F9}"/>
                </a:ext>
              </a:extLst>
            </p:cNvPr>
            <p:cNvGrpSpPr/>
            <p:nvPr/>
          </p:nvGrpSpPr>
          <p:grpSpPr>
            <a:xfrm>
              <a:off x="8599624" y="140498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9B29FA2E-DBC9-4FC5-9EB5-DC07A20D416E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03DFADFD-CB91-41C9-B64A-87FDD8B5A05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93FD503D-70DC-4452-A043-ACAF20930DA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8CFA9B21-5B52-4350-B041-1E7DC30E5B0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0E307E3-97D8-4028-9FB1-06512163A966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1EF9289A-A10B-4644-8A08-C5EBA927219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09C5A39E-BCE6-4CD0-BF70-54BE2CF6B6A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0CD65494-5C73-48EA-9720-307AB679641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ED50FAAF-143D-410A-8CA2-BDA4FC3734E1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400DFB4F-A43F-4F31-99B9-1A1D455DF01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FCB87AE-C41F-4207-9003-127E19D5E30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C9B7450-2120-427F-A38F-3666538B6C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962298A-B75A-4562-B054-1E23CD5D80E8}"/>
                </a:ext>
              </a:extLst>
            </p:cNvPr>
            <p:cNvGrpSpPr/>
            <p:nvPr/>
          </p:nvGrpSpPr>
          <p:grpSpPr>
            <a:xfrm>
              <a:off x="8599624" y="1529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9F20C178-F959-41EF-BA36-B90D602D3FA5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C0F16CAC-C2FF-4FA7-A836-3E8BBBEAF95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32F50317-DDD5-49D1-8874-75EC3EB1EB7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69D9B3E9-DBE5-4773-9816-9A253F7873B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171B328-5638-4EB7-9730-9BB23FFED897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8D8B033-A035-43A9-A56B-FA3627BF62B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CD43E923-5BC7-49F7-A9EB-2671A4CD056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3C928015-4138-4E7D-947C-0CD0239D202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8CC37B19-06B3-4DBE-A778-BFF1CAA51B26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C73F18FC-B225-4C42-B2B9-C31D6B38F43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415E79D9-6F8F-4D3D-85BB-E3DC2AF8762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8BA45275-5BDE-407E-8905-83CCF0BCB0D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CAE9C70-4733-429F-926E-1ED5F9E25F10}"/>
                </a:ext>
              </a:extLst>
            </p:cNvPr>
            <p:cNvGrpSpPr/>
            <p:nvPr/>
          </p:nvGrpSpPr>
          <p:grpSpPr>
            <a:xfrm>
              <a:off x="8599624" y="165322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8AD4C7C-7F80-43CA-B7C2-21778017AAF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42284133-753B-43BC-9B1B-94ED1947C63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75BAA09B-AEF2-4E65-AA37-43256F6803A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FE54ABF-FD77-4479-99D0-B6D8E1749EE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EC9B304C-6A26-4B31-AB70-0A747FE7950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6CF0E81-2FCB-4A1F-934B-053BD9E467D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99ECADA6-7689-434A-8CAC-1675DE4BBA8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E490752-3B95-40B2-AEB1-D49AA29E54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EE8EE2FD-84B3-4F16-9171-7FCAE4A1325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0F63626B-3D4E-4B13-9018-9973DB106DB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C3DD64A5-4B1C-49D5-8747-A8A6ECCA50E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D867A6C1-36C4-474D-8D3C-56984711420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2BD4ED0-51E2-4BD6-A76E-E0CB1010A804}"/>
                </a:ext>
              </a:extLst>
            </p:cNvPr>
            <p:cNvGrpSpPr/>
            <p:nvPr/>
          </p:nvGrpSpPr>
          <p:grpSpPr>
            <a:xfrm>
              <a:off x="8599624" y="1775777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AD12E58E-24A3-4CBD-BD27-143E0C9CE52F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75364BEC-E852-43F4-9CCD-84F1C2199B6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FCCF4048-C6F5-4954-9F40-245C92C3CD5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E10C2598-FCAE-4CF6-826A-F52BD0CCE89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550DAA5E-C028-48FB-A5DE-766AA3C93497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A174F28-8EF6-43C6-BEBC-E2FB4C86C32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A676A45E-6CBA-4924-A366-EE653536307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5C5B0329-1847-474C-8958-6B96636E01E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26E2C16-DB80-48EF-BC83-F25C31A2B39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F60B1053-BFE6-4D57-AB09-F3E4CC51F10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C94075E3-ECA4-4456-BC3D-77F14434293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381BB7ED-4F11-425B-BA31-5A5E344EC18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5819F33-5E7C-4649-91FF-EBC78C5C0C8D}"/>
                </a:ext>
              </a:extLst>
            </p:cNvPr>
            <p:cNvGrpSpPr/>
            <p:nvPr/>
          </p:nvGrpSpPr>
          <p:grpSpPr>
            <a:xfrm>
              <a:off x="8599624" y="189833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0406EAFF-0996-4E51-B3AE-54546F46C401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A46CAFE6-159A-40E1-94B6-40C5C60E882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4887A175-1472-46B8-A46B-61E3BDC6B9A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A087A8C4-C6EF-4800-ACBD-3D87296E5F7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909A8DA5-F971-4199-9057-C4E3C0F3DA7E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5E3A703B-8508-4C00-B6C0-631435B2CE4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E518DD22-0E70-45D2-B6EC-6B027FAD4F1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196A357-6BA8-4C91-AECB-91A06E471C4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FE3C66C9-C13A-49A2-966A-AA536CA9043F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AB1C5B78-E2E2-4838-BB21-256DC28AEEB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4E2CA913-88F9-405E-9BF6-234D61AA918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6578267C-EC84-490B-8521-42EC29E748E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636140E-A8D9-4BDA-A213-3A0514274BE9}"/>
                </a:ext>
              </a:extLst>
            </p:cNvPr>
            <p:cNvGrpSpPr/>
            <p:nvPr/>
          </p:nvGrpSpPr>
          <p:grpSpPr>
            <a:xfrm>
              <a:off x="8599624" y="2016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D36CBD0-4BCC-47D1-8A47-46C96786049C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9A410D9C-1C0B-4A96-8F36-9E852D28269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8A35680-EAA3-4D65-8464-EA65A275BB7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0C3BA4BD-F1C3-4CB8-8C53-FE285697B87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BD0BB181-029C-40B5-9AAC-FE09A4FA8022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2143A5F1-9424-48A4-ADE5-4CBF51B6C03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C90B8149-B3A1-45D3-80CA-D535B2EB22C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0CD68F00-2324-4428-9A22-672A1AAA46A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0BC625A-A17B-4609-BBD2-F0A7D4F318BD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46492379-64D9-4226-BCC4-5CAAA190DA0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F25E136-468A-4800-A92D-A3EDB1911C4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266A9E54-4958-4EAB-84CF-7EF2549E0A4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9B2D4FD-2E08-42EF-B6F1-219C24CB8CE7}"/>
                </a:ext>
              </a:extLst>
            </p:cNvPr>
            <p:cNvGrpSpPr/>
            <p:nvPr/>
          </p:nvGrpSpPr>
          <p:grpSpPr>
            <a:xfrm>
              <a:off x="8599624" y="2139084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5B61265-923C-4EF4-B33E-39383D07FF8B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CA57A12-6A9A-4199-B2B5-996FF440A27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57923510-5DE2-42E0-B832-8558A034A89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F1A2096-2E27-49C9-9407-8E6EFD07C76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630D241-0DB1-45AC-9F05-42B0899156F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6A59D2D-56F3-45AC-A1D4-37BB4F62A4B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4ECE63E-6E3D-4A7E-9A81-586B79959B3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CC54324-6EAB-40FE-997D-10F2AC9DC9F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10B1332D-6FEA-4B0D-A151-EDC87A3B23D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753C0E7-4A28-4881-BD3C-3019A128451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BE7F748-48D3-4B28-94EC-5D5D5EDE248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6C7F14D-05AB-4306-BAFF-02A510F11AD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715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BA4D5A63-D6DB-44F3-BA3D-9AAA89DAC86D}"/>
                  </a:ext>
                </a:extLst>
              </p:cNvPr>
              <p:cNvSpPr/>
              <p:nvPr/>
            </p:nvSpPr>
            <p:spPr>
              <a:xfrm>
                <a:off x="618341" y="2454779"/>
                <a:ext cx="4375419" cy="2691313"/>
              </a:xfrm>
              <a:custGeom>
                <a:avLst/>
                <a:gdLst>
                  <a:gd name="connsiteX0" fmla="*/ 0 w 2787701"/>
                  <a:gd name="connsiteY0" fmla="*/ 1393851 h 2787701"/>
                  <a:gd name="connsiteX1" fmla="*/ 1393851 w 2787701"/>
                  <a:gd name="connsiteY1" fmla="*/ 0 h 2787701"/>
                  <a:gd name="connsiteX2" fmla="*/ 2787702 w 2787701"/>
                  <a:gd name="connsiteY2" fmla="*/ 1393851 h 2787701"/>
                  <a:gd name="connsiteX3" fmla="*/ 1393851 w 2787701"/>
                  <a:gd name="connsiteY3" fmla="*/ 2787702 h 2787701"/>
                  <a:gd name="connsiteX4" fmla="*/ 0 w 2787701"/>
                  <a:gd name="connsiteY4" fmla="*/ 1393851 h 278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701" h="2787701">
                    <a:moveTo>
                      <a:pt x="0" y="1393851"/>
                    </a:moveTo>
                    <a:cubicBezTo>
                      <a:pt x="0" y="624048"/>
                      <a:pt x="624048" y="0"/>
                      <a:pt x="1393851" y="0"/>
                    </a:cubicBezTo>
                    <a:cubicBezTo>
                      <a:pt x="2163654" y="0"/>
                      <a:pt x="2787702" y="624048"/>
                      <a:pt x="2787702" y="1393851"/>
                    </a:cubicBezTo>
                    <a:cubicBezTo>
                      <a:pt x="2787702" y="2163654"/>
                      <a:pt x="2163654" y="2787702"/>
                      <a:pt x="1393851" y="2787702"/>
                    </a:cubicBezTo>
                    <a:cubicBezTo>
                      <a:pt x="624048" y="2787702"/>
                      <a:pt x="0" y="2163654"/>
                      <a:pt x="0" y="1393851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47619" tIns="447619" rIns="447619" bIns="447619" numCol="1" spcCol="1270" anchor="ctr" anchorCtr="0">
                <a:noAutofit/>
              </a:bodyPr>
              <a:lstStyle/>
              <a:p>
                <a:pPr lvl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31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BA4D5A63-D6DB-44F3-BA3D-9AAA89DAC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2454779"/>
                <a:ext cx="4375419" cy="2691313"/>
              </a:xfrm>
              <a:custGeom>
                <a:avLst/>
                <a:gdLst>
                  <a:gd name="connsiteX0" fmla="*/ 0 w 2787701"/>
                  <a:gd name="connsiteY0" fmla="*/ 1393851 h 2787701"/>
                  <a:gd name="connsiteX1" fmla="*/ 1393851 w 2787701"/>
                  <a:gd name="connsiteY1" fmla="*/ 0 h 2787701"/>
                  <a:gd name="connsiteX2" fmla="*/ 2787702 w 2787701"/>
                  <a:gd name="connsiteY2" fmla="*/ 1393851 h 2787701"/>
                  <a:gd name="connsiteX3" fmla="*/ 1393851 w 2787701"/>
                  <a:gd name="connsiteY3" fmla="*/ 2787702 h 2787701"/>
                  <a:gd name="connsiteX4" fmla="*/ 0 w 2787701"/>
                  <a:gd name="connsiteY4" fmla="*/ 1393851 h 278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701" h="2787701">
                    <a:moveTo>
                      <a:pt x="0" y="1393851"/>
                    </a:moveTo>
                    <a:cubicBezTo>
                      <a:pt x="0" y="624048"/>
                      <a:pt x="624048" y="0"/>
                      <a:pt x="1393851" y="0"/>
                    </a:cubicBezTo>
                    <a:cubicBezTo>
                      <a:pt x="2163654" y="0"/>
                      <a:pt x="2787702" y="624048"/>
                      <a:pt x="2787702" y="1393851"/>
                    </a:cubicBezTo>
                    <a:cubicBezTo>
                      <a:pt x="2787702" y="2163654"/>
                      <a:pt x="2163654" y="2787702"/>
                      <a:pt x="1393851" y="2787702"/>
                    </a:cubicBezTo>
                    <a:cubicBezTo>
                      <a:pt x="624048" y="2787702"/>
                      <a:pt x="0" y="2163654"/>
                      <a:pt x="0" y="1393851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753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Take use of the number of clusters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FA1F1D6-1CC5-43C1-88EF-419BAD8EC762}"/>
              </a:ext>
            </a:extLst>
          </p:cNvPr>
          <p:cNvSpPr/>
          <p:nvPr/>
        </p:nvSpPr>
        <p:spPr>
          <a:xfrm>
            <a:off x="4776320" y="2286553"/>
            <a:ext cx="1737070" cy="940849"/>
          </a:xfrm>
          <a:custGeom>
            <a:avLst/>
            <a:gdLst>
              <a:gd name="connsiteX0" fmla="*/ 0 w 1737070"/>
              <a:gd name="connsiteY0" fmla="*/ 188170 h 940849"/>
              <a:gd name="connsiteX1" fmla="*/ 1266646 w 1737070"/>
              <a:gd name="connsiteY1" fmla="*/ 188170 h 940849"/>
              <a:gd name="connsiteX2" fmla="*/ 1266646 w 1737070"/>
              <a:gd name="connsiteY2" fmla="*/ 0 h 940849"/>
              <a:gd name="connsiteX3" fmla="*/ 1737070 w 1737070"/>
              <a:gd name="connsiteY3" fmla="*/ 470425 h 940849"/>
              <a:gd name="connsiteX4" fmla="*/ 1266646 w 1737070"/>
              <a:gd name="connsiteY4" fmla="*/ 940849 h 940849"/>
              <a:gd name="connsiteX5" fmla="*/ 1266646 w 1737070"/>
              <a:gd name="connsiteY5" fmla="*/ 752679 h 940849"/>
              <a:gd name="connsiteX6" fmla="*/ 0 w 1737070"/>
              <a:gd name="connsiteY6" fmla="*/ 752679 h 940849"/>
              <a:gd name="connsiteX7" fmla="*/ 0 w 1737070"/>
              <a:gd name="connsiteY7" fmla="*/ 188170 h 94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070" h="940849">
                <a:moveTo>
                  <a:pt x="0" y="188170"/>
                </a:moveTo>
                <a:lnTo>
                  <a:pt x="1266646" y="188170"/>
                </a:lnTo>
                <a:lnTo>
                  <a:pt x="1266646" y="0"/>
                </a:lnTo>
                <a:lnTo>
                  <a:pt x="1737070" y="470425"/>
                </a:lnTo>
                <a:lnTo>
                  <a:pt x="1266646" y="940849"/>
                </a:lnTo>
                <a:lnTo>
                  <a:pt x="1266646" y="752679"/>
                </a:lnTo>
                <a:lnTo>
                  <a:pt x="0" y="752679"/>
                </a:lnTo>
                <a:lnTo>
                  <a:pt x="0" y="18817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8170" rIns="282255" bIns="18817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E1A39B6-5A29-4CEF-9E36-4E078D4DEE27}"/>
              </a:ext>
            </a:extLst>
          </p:cNvPr>
          <p:cNvSpPr/>
          <p:nvPr/>
        </p:nvSpPr>
        <p:spPr>
          <a:xfrm>
            <a:off x="4768631" y="4205242"/>
            <a:ext cx="1737070" cy="940850"/>
          </a:xfrm>
          <a:custGeom>
            <a:avLst/>
            <a:gdLst>
              <a:gd name="connsiteX0" fmla="*/ 0 w 1737070"/>
              <a:gd name="connsiteY0" fmla="*/ 188170 h 940849"/>
              <a:gd name="connsiteX1" fmla="*/ 1266646 w 1737070"/>
              <a:gd name="connsiteY1" fmla="*/ 188170 h 940849"/>
              <a:gd name="connsiteX2" fmla="*/ 1266646 w 1737070"/>
              <a:gd name="connsiteY2" fmla="*/ 0 h 940849"/>
              <a:gd name="connsiteX3" fmla="*/ 1737070 w 1737070"/>
              <a:gd name="connsiteY3" fmla="*/ 470425 h 940849"/>
              <a:gd name="connsiteX4" fmla="*/ 1266646 w 1737070"/>
              <a:gd name="connsiteY4" fmla="*/ 940849 h 940849"/>
              <a:gd name="connsiteX5" fmla="*/ 1266646 w 1737070"/>
              <a:gd name="connsiteY5" fmla="*/ 752679 h 940849"/>
              <a:gd name="connsiteX6" fmla="*/ 0 w 1737070"/>
              <a:gd name="connsiteY6" fmla="*/ 752679 h 940849"/>
              <a:gd name="connsiteX7" fmla="*/ 0 w 1737070"/>
              <a:gd name="connsiteY7" fmla="*/ 188170 h 94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070" h="940849">
                <a:moveTo>
                  <a:pt x="1737070" y="752678"/>
                </a:moveTo>
                <a:lnTo>
                  <a:pt x="470424" y="752678"/>
                </a:lnTo>
                <a:lnTo>
                  <a:pt x="470424" y="940848"/>
                </a:lnTo>
                <a:lnTo>
                  <a:pt x="0" y="470424"/>
                </a:lnTo>
                <a:lnTo>
                  <a:pt x="470424" y="1"/>
                </a:lnTo>
                <a:lnTo>
                  <a:pt x="470424" y="188171"/>
                </a:lnTo>
                <a:lnTo>
                  <a:pt x="1737070" y="188171"/>
                </a:lnTo>
                <a:lnTo>
                  <a:pt x="1737070" y="75267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2255" tIns="188171" rIns="0" bIns="18817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9F2A796F-D375-447A-BE00-BEF9B14BA43A}"/>
                  </a:ext>
                </a:extLst>
              </p:cNvPr>
              <p:cNvSpPr/>
              <p:nvPr/>
            </p:nvSpPr>
            <p:spPr>
              <a:xfrm>
                <a:off x="6505701" y="2454779"/>
                <a:ext cx="4375419" cy="2691313"/>
              </a:xfrm>
              <a:custGeom>
                <a:avLst/>
                <a:gdLst>
                  <a:gd name="connsiteX0" fmla="*/ 0 w 2787701"/>
                  <a:gd name="connsiteY0" fmla="*/ 1393851 h 2787701"/>
                  <a:gd name="connsiteX1" fmla="*/ 1393851 w 2787701"/>
                  <a:gd name="connsiteY1" fmla="*/ 0 h 2787701"/>
                  <a:gd name="connsiteX2" fmla="*/ 2787702 w 2787701"/>
                  <a:gd name="connsiteY2" fmla="*/ 1393851 h 2787701"/>
                  <a:gd name="connsiteX3" fmla="*/ 1393851 w 2787701"/>
                  <a:gd name="connsiteY3" fmla="*/ 2787702 h 2787701"/>
                  <a:gd name="connsiteX4" fmla="*/ 0 w 2787701"/>
                  <a:gd name="connsiteY4" fmla="*/ 1393851 h 278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701" h="2787701">
                    <a:moveTo>
                      <a:pt x="0" y="1393851"/>
                    </a:moveTo>
                    <a:cubicBezTo>
                      <a:pt x="0" y="624048"/>
                      <a:pt x="624048" y="0"/>
                      <a:pt x="1393851" y="0"/>
                    </a:cubicBezTo>
                    <a:cubicBezTo>
                      <a:pt x="2163654" y="0"/>
                      <a:pt x="2787702" y="624048"/>
                      <a:pt x="2787702" y="1393851"/>
                    </a:cubicBezTo>
                    <a:cubicBezTo>
                      <a:pt x="2787702" y="2163654"/>
                      <a:pt x="2163654" y="2787702"/>
                      <a:pt x="1393851" y="2787702"/>
                    </a:cubicBezTo>
                    <a:cubicBezTo>
                      <a:pt x="624048" y="2787702"/>
                      <a:pt x="0" y="2163654"/>
                      <a:pt x="0" y="1393851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47619" tIns="447619" rIns="447619" bIns="447619" numCol="1" spcCol="1270" anchor="ctr" anchorCtr="0">
                <a:noAutofit/>
              </a:bodyPr>
              <a:lstStyle/>
              <a:p>
                <a:pPr lvl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3100" b="1" i="1" kern="12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𝒓𝒂𝒏𝒌</m:t>
                      </m:r>
                      <m:d>
                        <m:dPr>
                          <m:ctrlPr>
                            <a:rPr lang="en-US" altLang="zh-CN" sz="3100" b="1" i="1" kern="12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3100" b="1" i="1" kern="120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𝒁</m:t>
                              </m:r>
                            </m:sub>
                          </m:sSub>
                        </m:e>
                      </m:d>
                      <m:r>
                        <a:rPr lang="en-US" altLang="zh-CN" sz="3100" b="1" i="1" kern="12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3100" b="1" i="1" kern="12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3100" b="1" i="1" kern="12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3100" b="1" i="1" kern="12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</m:oMath>
                  </m:oMathPara>
                </a14:m>
                <a:endParaRPr lang="zh-CN" altLang="en-US" sz="31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9F2A796F-D375-447A-BE00-BEF9B14BA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701" y="2454779"/>
                <a:ext cx="4375419" cy="2691313"/>
              </a:xfrm>
              <a:custGeom>
                <a:avLst/>
                <a:gdLst>
                  <a:gd name="connsiteX0" fmla="*/ 0 w 2787701"/>
                  <a:gd name="connsiteY0" fmla="*/ 1393851 h 2787701"/>
                  <a:gd name="connsiteX1" fmla="*/ 1393851 w 2787701"/>
                  <a:gd name="connsiteY1" fmla="*/ 0 h 2787701"/>
                  <a:gd name="connsiteX2" fmla="*/ 2787702 w 2787701"/>
                  <a:gd name="connsiteY2" fmla="*/ 1393851 h 2787701"/>
                  <a:gd name="connsiteX3" fmla="*/ 1393851 w 2787701"/>
                  <a:gd name="connsiteY3" fmla="*/ 2787702 h 2787701"/>
                  <a:gd name="connsiteX4" fmla="*/ 0 w 2787701"/>
                  <a:gd name="connsiteY4" fmla="*/ 1393851 h 278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7701" h="2787701">
                    <a:moveTo>
                      <a:pt x="0" y="1393851"/>
                    </a:moveTo>
                    <a:cubicBezTo>
                      <a:pt x="0" y="624048"/>
                      <a:pt x="624048" y="0"/>
                      <a:pt x="1393851" y="0"/>
                    </a:cubicBezTo>
                    <a:cubicBezTo>
                      <a:pt x="2163654" y="0"/>
                      <a:pt x="2787702" y="624048"/>
                      <a:pt x="2787702" y="1393851"/>
                    </a:cubicBezTo>
                    <a:cubicBezTo>
                      <a:pt x="2787702" y="2163654"/>
                      <a:pt x="2163654" y="2787702"/>
                      <a:pt x="1393851" y="2787702"/>
                    </a:cubicBezTo>
                    <a:cubicBezTo>
                      <a:pt x="624048" y="2787702"/>
                      <a:pt x="0" y="2163654"/>
                      <a:pt x="0" y="1393851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870693-E76A-45A4-80DC-140B8A763B53}"/>
                  </a:ext>
                </a:extLst>
              </p:cNvPr>
              <p:cNvSpPr txBox="1"/>
              <p:nvPr/>
            </p:nvSpPr>
            <p:spPr>
              <a:xfrm>
                <a:off x="1981201" y="1609355"/>
                <a:ext cx="8473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Better projection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enhance the representation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870693-E76A-45A4-80DC-140B8A76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1609355"/>
                <a:ext cx="8473858" cy="461665"/>
              </a:xfrm>
              <a:prstGeom prst="rect">
                <a:avLst/>
              </a:prstGeom>
              <a:blipFill>
                <a:blip r:embed="rId5"/>
                <a:stretch>
                  <a:fillRect l="-107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1C87C0-FDFC-4ADA-90E5-D4AD1A10EA9E}"/>
                  </a:ext>
                </a:extLst>
              </p:cNvPr>
              <p:cNvSpPr txBox="1"/>
              <p:nvPr/>
            </p:nvSpPr>
            <p:spPr>
              <a:xfrm>
                <a:off x="1981201" y="5328740"/>
                <a:ext cx="8268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Better representation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can be used as information </a:t>
                </a:r>
              </a:p>
              <a:p>
                <a:pPr algn="ctr"/>
                <a:r>
                  <a:rPr lang="en-US" altLang="zh-CN" sz="24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 learn better projection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zh-CN" altLang="en-US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1C87C0-FDFC-4ADA-90E5-D4AD1A10E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5328740"/>
                <a:ext cx="8268289" cy="830997"/>
              </a:xfrm>
              <a:prstGeom prst="rect">
                <a:avLst/>
              </a:prstGeom>
              <a:blipFill>
                <a:blip r:embed="rId6"/>
                <a:stretch>
                  <a:fillRect l="-1106" t="-5882" r="-22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2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232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Reduce the computational complexity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/>
              <p:nvPr/>
            </p:nvSpPr>
            <p:spPr>
              <a:xfrm>
                <a:off x="618341" y="3900941"/>
                <a:ext cx="10877466" cy="162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𝒓𝒂𝒏𝒌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𝒁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3900941"/>
                <a:ext cx="10877466" cy="1623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F6C7C5-019F-4724-90C2-6FB6B7E3596B}"/>
                  </a:ext>
                </a:extLst>
              </p:cNvPr>
              <p:cNvSpPr txBox="1"/>
              <p:nvPr/>
            </p:nvSpPr>
            <p:spPr>
              <a:xfrm>
                <a:off x="657267" y="1333410"/>
                <a:ext cx="10877466" cy="1623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𝒓𝒂𝒏𝒌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𝒁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F6C7C5-019F-4724-90C2-6FB6B7E3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7" y="1333410"/>
                <a:ext cx="10877466" cy="1623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D23D75D-DC92-4725-B8A3-63719AA706C7}"/>
              </a:ext>
            </a:extLst>
          </p:cNvPr>
          <p:cNvSpPr/>
          <p:nvPr/>
        </p:nvSpPr>
        <p:spPr>
          <a:xfrm>
            <a:off x="5791199" y="3900941"/>
            <a:ext cx="2989944" cy="93231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55B71ABF-8946-4453-9E56-9DEDC3DF833B}"/>
              </a:ext>
            </a:extLst>
          </p:cNvPr>
          <p:cNvSpPr/>
          <p:nvPr/>
        </p:nvSpPr>
        <p:spPr>
          <a:xfrm>
            <a:off x="267182" y="2277291"/>
            <a:ext cx="1181983" cy="21629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D65C342-50D7-4828-8732-D71B1AC7B8D0}"/>
              </a:ext>
            </a:extLst>
          </p:cNvPr>
          <p:cNvSpPr/>
          <p:nvPr/>
        </p:nvSpPr>
        <p:spPr>
          <a:xfrm>
            <a:off x="1653764" y="2957059"/>
            <a:ext cx="7644063" cy="932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0" u="none" strike="noStrike" baseline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Frobenius</a:t>
            </a:r>
            <a:r>
              <a:rPr lang="en-US" altLang="zh-CN" sz="24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norm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another convex surrogate of low-rank constraint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5" grpId="0" animBg="1"/>
      <p:bldP spid="3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232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Some additional constraint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/>
              <p:nvPr/>
            </p:nvSpPr>
            <p:spPr>
              <a:xfrm>
                <a:off x="618341" y="1095733"/>
                <a:ext cx="10877466" cy="164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𝑬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𝒋</m:t>
                          </m:r>
                        </m:sub>
                        <m:sup/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𝑷</m:t>
                          </m:r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m:rPr>
                                  <m:lit/>
                                </m:r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𝑭</m:t>
                              </m:r>
                            </m:sub>
                            <m:sup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m:rPr>
                          <m:lit/>
                        </m:rP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𝑷𝑿𝒁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𝒓𝒂𝒏𝒌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𝒁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A7DE2DF-7C05-4DC0-B106-32786B87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1" y="1095733"/>
                <a:ext cx="10877466" cy="1642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6403088E-2B71-468E-BD8E-99BB930A6FE3}"/>
              </a:ext>
            </a:extLst>
          </p:cNvPr>
          <p:cNvGrpSpPr/>
          <p:nvPr/>
        </p:nvGrpSpPr>
        <p:grpSpPr>
          <a:xfrm>
            <a:off x="369876" y="3892012"/>
            <a:ext cx="2187783" cy="2211675"/>
            <a:chOff x="1653764" y="3929243"/>
            <a:chExt cx="2187783" cy="2211675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CB9A61F-129F-467C-A781-3C7C17551A93}"/>
                </a:ext>
              </a:extLst>
            </p:cNvPr>
            <p:cNvGrpSpPr/>
            <p:nvPr/>
          </p:nvGrpSpPr>
          <p:grpSpPr>
            <a:xfrm>
              <a:off x="1653764" y="3929243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449E2147-4DE1-420B-8805-9ED8F4D240F7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8527DFF2-6AA6-47D8-A09D-36C7F6A31A1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C373D743-49F0-4635-8D01-72758336CB6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1FF89DE4-3865-4EEF-ADAF-E4A55F3F062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D227CD0A-30CC-4CEC-B083-F7641065A165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0FA75591-40C9-4BA8-A5E0-60913E9C950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901A628F-4B7B-4BB4-A9AE-2F15DCD0407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19746F2F-77A5-49B5-AE9D-925C121F51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014B1C06-2859-4AAA-B84A-2EC449FC3339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FE7911C2-AF2A-414D-A214-43D3C4D6E88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87328EEB-B5F2-4FF5-B79C-AE7E52B1F1B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6AFD5A4B-8651-400B-8381-A39809457A6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104DBD1D-4432-4209-82E2-235A3271541D}"/>
                </a:ext>
              </a:extLst>
            </p:cNvPr>
            <p:cNvGrpSpPr/>
            <p:nvPr/>
          </p:nvGrpSpPr>
          <p:grpSpPr>
            <a:xfrm>
              <a:off x="1653764" y="4175259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BB87431D-E85D-4A90-8E11-BC2B45FA2857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1932371E-263B-4524-B72B-5F94B337370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矩形 198">
                  <a:extLst>
                    <a:ext uri="{FF2B5EF4-FFF2-40B4-BE49-F238E27FC236}">
                      <a16:creationId xmlns:a16="http://schemas.microsoft.com/office/drawing/2014/main" id="{5A8E7E6E-FF10-4FB5-8E9B-DDF674C011E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35397CBC-1C4F-4302-AA1D-8CE542E9C2A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DC456625-AC76-4B2E-ACE8-2887C6A727C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BF8667AF-CEBC-400A-91A0-185A48CDBDF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0A0B0D3D-7BF2-49BB-86ED-E4086A73B0F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D355EF07-B374-4639-9E57-0DEE887F02A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4A1C4DF2-2480-4900-AFEA-6FC2FA697C8D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DB206F3-3F5E-4ABE-83ED-535534E3C71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B94744E3-FCD7-4FD8-9673-373D9395753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20EB5E8E-13CD-4DD6-B717-4CA36E49B97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3FFB4DF-2518-41EF-85EA-4A2A62C98C49}"/>
                </a:ext>
              </a:extLst>
            </p:cNvPr>
            <p:cNvGrpSpPr/>
            <p:nvPr/>
          </p:nvGrpSpPr>
          <p:grpSpPr>
            <a:xfrm>
              <a:off x="1653764" y="4421275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94E81CF3-1258-47AA-ACE5-9AB33241978D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BFF916E7-64E0-4084-8A02-3D8150B39A6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7DEE1321-3397-41C4-945A-78EB7C861B4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D671606E-E14C-45F9-A795-5A5310186E4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6501A02C-0E30-42CA-B2FA-A80592FBBC3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DA4E5859-BC2D-420C-B677-63D91ACCB1C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205F06B9-54EE-4A44-9B13-376958F16F7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D0C540A8-239D-4589-BAA1-1FE9608FB0F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2C1DBB6C-4361-4B88-BD1E-6A4936485FEC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A9EF37C9-10A8-4038-A2E7-99C37D65229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66B3B68B-C490-45FC-8702-168D50D4C57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ECD61E20-C989-4D9F-B0A0-00CA7891906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0D785F2C-5676-4336-BFA5-0016045882F5}"/>
                </a:ext>
              </a:extLst>
            </p:cNvPr>
            <p:cNvGrpSpPr/>
            <p:nvPr/>
          </p:nvGrpSpPr>
          <p:grpSpPr>
            <a:xfrm>
              <a:off x="1653764" y="4671285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84011B0C-A644-4FEE-9F55-1928946E1C7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4EBF2906-1244-4E71-B49E-E4FFB17AE7E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6928A2E8-5E36-4E0D-855D-4789202DF94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7791BA58-C31D-474F-9A0A-02550BBB3CC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F578BE19-73CD-484F-922B-E14C25A8646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6317C627-27FC-4530-8C3D-93E7CA1973E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833DCAB1-7A43-46BD-A0EA-011AAC02797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42531ABC-E9B8-4D8B-AAFE-6E60FCC855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F5C0A5E5-01A0-4CCE-87F7-1F6207DE436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B27B7B1C-D34E-4527-8116-AA295F6FA6D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39AF14A4-5940-460D-B01E-CE544C5C441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8512FC4A-DDBC-4EBD-9938-7B45541DB1D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494F024-92CD-4F34-A71F-A18AEF60C796}"/>
                </a:ext>
              </a:extLst>
            </p:cNvPr>
            <p:cNvGrpSpPr/>
            <p:nvPr/>
          </p:nvGrpSpPr>
          <p:grpSpPr>
            <a:xfrm>
              <a:off x="1653764" y="4919585"/>
              <a:ext cx="2187783" cy="246015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E5960448-C5ED-4D46-B529-9BCBC15614EE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4815D90C-2582-405A-938B-A47342E0A35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2EC88D9C-AEDE-48FE-B6B4-F03AD67E9D3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6035F5F-0C2B-4BA1-B682-EAB2E726C41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7D158CDC-F29B-4B44-B60B-437CF740C71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3F7CC5F8-35C7-4E32-B9F0-DB010EB1F15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B53203C7-5E30-454A-8D20-AB3BC7D207D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26238D50-8371-4AE1-8983-C24559483A0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EDCB211E-6854-44C4-AD13-3056AF2EF37C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96364C3B-69B0-45E1-965E-4DC1042D7AF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A384D4AB-1977-4D92-A3FC-5B2908AC3D7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947D6FDA-6349-4756-A803-F245402CC18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650AF08-0BC0-40DA-A981-F22EF66FFEC8}"/>
                </a:ext>
              </a:extLst>
            </p:cNvPr>
            <p:cNvGrpSpPr/>
            <p:nvPr/>
          </p:nvGrpSpPr>
          <p:grpSpPr>
            <a:xfrm>
              <a:off x="1653764" y="5165603"/>
              <a:ext cx="2187783" cy="246015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6776A2C7-629C-436C-9FBD-8F8373612AD1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8F7234D6-309E-4C8C-A29C-1F74F663FA3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EAB331FC-F862-4179-B0B8-57431DE89E9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ECD492DD-3F81-47A5-A48D-F02F6EF79E7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CEE387C7-453C-4CB5-AC76-490B909CDA21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8566D7F3-5144-45C2-A02E-0B35656D383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0DD5A474-1CD2-403A-8DBA-8D2A8540034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CFABF415-D67B-475C-9847-695B1EA7B38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AECDE184-7984-4F2A-9651-F1A48479083B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23079CBE-F5B3-40F2-AB21-88BDD2CCE88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5728BE58-6E5E-44E2-B6D9-FF5D600C221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5C1AA893-9246-462A-B62D-7CBC2135824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F099128-C376-4907-8113-3292E4BB4118}"/>
                </a:ext>
              </a:extLst>
            </p:cNvPr>
            <p:cNvGrpSpPr/>
            <p:nvPr/>
          </p:nvGrpSpPr>
          <p:grpSpPr>
            <a:xfrm>
              <a:off x="1653764" y="5411619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DC278937-C8A6-43E6-942A-78AF7DF0800B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43CD6AE2-EC45-4164-90BC-357F42A9E7A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7FDE76E6-8143-4A9A-901C-C46FF392283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D1184677-D572-44DA-8CA1-F3EE41077DD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8BC6EEFD-7975-4836-AEA6-EF8554515A85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66BBF248-D601-4430-B120-2EA3027D299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C004F001-077B-49B3-A118-1B757B9BEEC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957BF23E-374D-45AC-8C04-A445E4619F5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F687DFFD-CCB1-4CEE-B94E-48B851EE13C5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D31D6F24-B4CA-4A00-AE00-7ACC1CEAF48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8C3B5ADC-6558-44DE-A3A4-CB1EC7AA161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CFE21B8A-37D2-4F00-A48C-4C0165EADD7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25AF62AE-4086-4486-B4B1-75946B41B069}"/>
                </a:ext>
              </a:extLst>
            </p:cNvPr>
            <p:cNvGrpSpPr/>
            <p:nvPr/>
          </p:nvGrpSpPr>
          <p:grpSpPr>
            <a:xfrm>
              <a:off x="1653764" y="5648884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67D75C3F-B89B-46C5-88AA-9DB9ACE6918F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F24918D-0E6E-4211-9167-D1F4A01A525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7501DE3D-8521-413C-B89C-01E1BA92BAE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65E1E527-BC11-44F7-ABB0-8BE00C521EF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C9600EC2-A225-4C19-AF7D-1CC9A04EA3DD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7A63E42-2918-4758-BCB3-3A85B98A14F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E7159EEB-E858-4A1B-BFB0-9B7CAEEA4BF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58EAD580-C4C2-4DBA-A99C-EBDC8857216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835298E5-448E-4A0E-B5EE-01B4165F2AB5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D87C3029-A5EA-42C7-A1BF-C0D62D3EBA1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88BA072F-A43C-4430-9466-DA46016BB5E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C9F21DE6-F8F1-4B16-8940-F5E0363E871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6DA19E3B-7C93-489F-98B6-EFC52A2014D2}"/>
                </a:ext>
              </a:extLst>
            </p:cNvPr>
            <p:cNvGrpSpPr/>
            <p:nvPr/>
          </p:nvGrpSpPr>
          <p:grpSpPr>
            <a:xfrm>
              <a:off x="1653764" y="5894902"/>
              <a:ext cx="2187783" cy="246016"/>
              <a:chOff x="7385050" y="2054106"/>
              <a:chExt cx="4743450" cy="533400"/>
            </a:xfrm>
            <a:solidFill>
              <a:schemeClr val="tx2">
                <a:lumMod val="40000"/>
                <a:lumOff val="60000"/>
              </a:schemeClr>
            </a:solidFill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1860690-9C62-418A-AC5B-2D97CCA1A27E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EB869E87-C2DA-49A2-A2BE-0AF51C1AE3F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A6A0103-F740-4C0A-A0BB-9ED918FAF45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9BC7C09A-AD6D-46C3-B799-F37239189F4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5963D08D-CB66-4574-B4EC-DE9152E53EE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22E396D8-2873-4B78-894C-3129B3A4A35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9DD8FD50-C29D-4D8A-9315-DBB8C15B0FF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5BF4A302-1DC2-4D08-A504-3C9F6906FF2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77F3B8B7-9F90-4664-BF4D-92E510658B1D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546E1827-E79B-4643-AF22-584B0ECB5C0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F9E0CBAA-CB5F-4164-89B4-DD4DE10B1B4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79C5EFAD-0FA8-4E32-B13C-BB5B0CCDD48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DC25B5E1-1D02-44BC-9FD3-85FA05F8C1C5}"/>
              </a:ext>
            </a:extLst>
          </p:cNvPr>
          <p:cNvGrpSpPr/>
          <p:nvPr/>
        </p:nvGrpSpPr>
        <p:grpSpPr>
          <a:xfrm>
            <a:off x="3285900" y="3892012"/>
            <a:ext cx="2209620" cy="2211675"/>
            <a:chOff x="8599624" y="1159873"/>
            <a:chExt cx="1089864" cy="1101766"/>
          </a:xfrm>
        </p:grpSpPr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827A89D4-4AE2-4ECD-9768-B84115E32A06}"/>
                </a:ext>
              </a:extLst>
            </p:cNvPr>
            <p:cNvGrpSpPr/>
            <p:nvPr/>
          </p:nvGrpSpPr>
          <p:grpSpPr>
            <a:xfrm>
              <a:off x="8599624" y="115987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99" name="组合 398">
                <a:extLst>
                  <a:ext uri="{FF2B5EF4-FFF2-40B4-BE49-F238E27FC236}">
                    <a16:creationId xmlns:a16="http://schemas.microsoft.com/office/drawing/2014/main" id="{70E3E367-9714-46BD-9B5A-38F4C0F1F51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9F29ED0-AA67-4DA0-ADD4-68010ED40C0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61248BE1-82EC-471F-8E65-63817F5C5F2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7AE28005-1BD1-4E80-99E5-320E3577AED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0" name="组合 399">
                <a:extLst>
                  <a:ext uri="{FF2B5EF4-FFF2-40B4-BE49-F238E27FC236}">
                    <a16:creationId xmlns:a16="http://schemas.microsoft.com/office/drawing/2014/main" id="{3820D9ED-7A16-4D6C-ADEB-19F70B168CB8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4A824A98-F405-4A3C-BC3A-16F54AF48A2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78ED9E58-51E7-487D-9612-FD7047E36CA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E1431E8B-AD58-43EB-A37F-C35E1E2CFC6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F1DC5932-34B8-4D43-974B-892727C979BC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C678583F-1EEB-4A01-8788-2108D481CEF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73AC03F0-42B7-4725-8273-3D1E59B8165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4D31B6EC-356B-4E46-A3B2-FF28A9E16E4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C2FFE58D-6B4F-4305-B048-52090C52D62B}"/>
                </a:ext>
              </a:extLst>
            </p:cNvPr>
            <p:cNvGrpSpPr/>
            <p:nvPr/>
          </p:nvGrpSpPr>
          <p:grpSpPr>
            <a:xfrm>
              <a:off x="8599624" y="12824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87" name="组合 386">
                <a:extLst>
                  <a:ext uri="{FF2B5EF4-FFF2-40B4-BE49-F238E27FC236}">
                    <a16:creationId xmlns:a16="http://schemas.microsoft.com/office/drawing/2014/main" id="{D7651850-25E7-4752-9AA1-202C316410A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A10947C8-E4A0-4C64-9EED-8D1859D016B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89F049D3-EA87-4C8F-B16D-6AADFB0E554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468BC27-5DC2-4C85-8A57-BC7F90C863E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88" name="组合 387">
                <a:extLst>
                  <a:ext uri="{FF2B5EF4-FFF2-40B4-BE49-F238E27FC236}">
                    <a16:creationId xmlns:a16="http://schemas.microsoft.com/office/drawing/2014/main" id="{04456A69-46ED-4454-B15E-26ED003E970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820AE900-2BA7-40DC-86EC-6937E3E46A8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458C1671-E097-4B49-8953-3E322E0BAF1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A16D4E6D-8143-495C-821B-9BA9EB206B6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F93D6E2B-2873-4FC4-B2F7-91ECAE53CCF8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29558EB2-E828-4DB5-8F1E-0687A2AA43E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721C613F-EF7C-4678-A6B0-8A6B204775C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190ACD75-FD6F-470A-B80E-CBE2AD149FC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3AE24ED3-378D-4B79-983E-30E52B74A831}"/>
                </a:ext>
              </a:extLst>
            </p:cNvPr>
            <p:cNvGrpSpPr/>
            <p:nvPr/>
          </p:nvGrpSpPr>
          <p:grpSpPr>
            <a:xfrm>
              <a:off x="8599624" y="140498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75" name="组合 374">
                <a:extLst>
                  <a:ext uri="{FF2B5EF4-FFF2-40B4-BE49-F238E27FC236}">
                    <a16:creationId xmlns:a16="http://schemas.microsoft.com/office/drawing/2014/main" id="{EBED10CB-F9BB-4113-BB55-EE6621EC561E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FD4DBDBA-8DAD-48E4-9B7F-0A9BBD976C5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D5B7CA7-E891-4152-B3F4-E5962AD15C0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EF3CBD22-1BC8-448A-B6D3-E02CF0C4A43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6" name="组合 375">
                <a:extLst>
                  <a:ext uri="{FF2B5EF4-FFF2-40B4-BE49-F238E27FC236}">
                    <a16:creationId xmlns:a16="http://schemas.microsoft.com/office/drawing/2014/main" id="{B4CAF67D-E74E-4709-8B74-66EDCB069257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1E1BCBDB-0544-4FB0-96E3-32772E5CBD1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矩形 381">
                  <a:extLst>
                    <a:ext uri="{FF2B5EF4-FFF2-40B4-BE49-F238E27FC236}">
                      <a16:creationId xmlns:a16="http://schemas.microsoft.com/office/drawing/2014/main" id="{7B14E746-9269-4AC9-BC77-4815DD81FE9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3" name="矩形 382">
                  <a:extLst>
                    <a:ext uri="{FF2B5EF4-FFF2-40B4-BE49-F238E27FC236}">
                      <a16:creationId xmlns:a16="http://schemas.microsoft.com/office/drawing/2014/main" id="{6E2A9FC9-9B37-4176-AC8E-DCBB7DEA5D9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1F7F5608-5A59-46D3-945E-313CF5856175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8EDDCACA-D3FC-47A8-872F-BA2D35AD6DC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矩形 378">
                  <a:extLst>
                    <a:ext uri="{FF2B5EF4-FFF2-40B4-BE49-F238E27FC236}">
                      <a16:creationId xmlns:a16="http://schemas.microsoft.com/office/drawing/2014/main" id="{ED751561-8DE5-4779-A28E-46B1F05C571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76F22AFC-6459-4D5D-BF5A-6A536397771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7D0D2CBB-638B-4818-AFF2-E752545D7C16}"/>
                </a:ext>
              </a:extLst>
            </p:cNvPr>
            <p:cNvGrpSpPr/>
            <p:nvPr/>
          </p:nvGrpSpPr>
          <p:grpSpPr>
            <a:xfrm>
              <a:off x="8599624" y="1529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36A237C6-8802-4756-A430-24D4B54A506D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9FF3232F-ED46-493B-BC33-8CEEF8834F8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652C1502-63AB-4DEB-BDBE-06463E00524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4BE2AB83-74EF-4918-BCD4-99C1A3E3208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4" name="组合 363">
                <a:extLst>
                  <a:ext uri="{FF2B5EF4-FFF2-40B4-BE49-F238E27FC236}">
                    <a16:creationId xmlns:a16="http://schemas.microsoft.com/office/drawing/2014/main" id="{128B9D69-C1BC-483E-A3EB-F534ABCCE862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E87ABBDE-D726-4588-A13A-4522FA84C4D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>
                  <a:extLst>
                    <a:ext uri="{FF2B5EF4-FFF2-40B4-BE49-F238E27FC236}">
                      <a16:creationId xmlns:a16="http://schemas.microsoft.com/office/drawing/2014/main" id="{BB5CBC7C-8911-45DE-93C6-981A19C2846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>
                  <a:extLst>
                    <a:ext uri="{FF2B5EF4-FFF2-40B4-BE49-F238E27FC236}">
                      <a16:creationId xmlns:a16="http://schemas.microsoft.com/office/drawing/2014/main" id="{23ED13AE-5446-49FE-8277-77FEA5F136C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B7726443-B008-438A-9361-3E944119A63E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C0BAF888-EC09-416D-845F-CD81C12C25E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>
                  <a:extLst>
                    <a:ext uri="{FF2B5EF4-FFF2-40B4-BE49-F238E27FC236}">
                      <a16:creationId xmlns:a16="http://schemas.microsoft.com/office/drawing/2014/main" id="{2967E9F4-C38E-45E1-80D7-7FC3B25BDE4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>
                  <a:extLst>
                    <a:ext uri="{FF2B5EF4-FFF2-40B4-BE49-F238E27FC236}">
                      <a16:creationId xmlns:a16="http://schemas.microsoft.com/office/drawing/2014/main" id="{0D00D490-4409-4DF8-9E42-5ED618EE947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F1550BCB-189D-4C81-95E4-66764B65CF62}"/>
                </a:ext>
              </a:extLst>
            </p:cNvPr>
            <p:cNvGrpSpPr/>
            <p:nvPr/>
          </p:nvGrpSpPr>
          <p:grpSpPr>
            <a:xfrm>
              <a:off x="8599624" y="165322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51" name="组合 350">
                <a:extLst>
                  <a:ext uri="{FF2B5EF4-FFF2-40B4-BE49-F238E27FC236}">
                    <a16:creationId xmlns:a16="http://schemas.microsoft.com/office/drawing/2014/main" id="{DB32D8A8-625A-4856-80B1-965F3AEE177B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D0955243-274C-44D9-888E-3C73F4885ED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DEC18889-5D01-409C-ACA2-1AC90E8F373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474AD44F-E16C-4083-82A3-331A9D576E8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2" name="组合 351">
                <a:extLst>
                  <a:ext uri="{FF2B5EF4-FFF2-40B4-BE49-F238E27FC236}">
                    <a16:creationId xmlns:a16="http://schemas.microsoft.com/office/drawing/2014/main" id="{F81C80D2-6FF2-419F-BC28-4D06738DB68F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74FECAE-97F6-4964-9109-D8B75667898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>
                  <a:extLst>
                    <a:ext uri="{FF2B5EF4-FFF2-40B4-BE49-F238E27FC236}">
                      <a16:creationId xmlns:a16="http://schemas.microsoft.com/office/drawing/2014/main" id="{A6321057-DA41-46C7-A581-7E285598170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>
                  <a:extLst>
                    <a:ext uri="{FF2B5EF4-FFF2-40B4-BE49-F238E27FC236}">
                      <a16:creationId xmlns:a16="http://schemas.microsoft.com/office/drawing/2014/main" id="{C83F2797-9BE7-4B3D-B73A-BC06021EBB0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21D09576-83DD-4691-9414-126CE424ACAE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E71054D6-A3F9-441F-BB64-945C3F69A51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50F3B7CA-6847-466B-B278-4421328E1AB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6" name="矩形 355">
                  <a:extLst>
                    <a:ext uri="{FF2B5EF4-FFF2-40B4-BE49-F238E27FC236}">
                      <a16:creationId xmlns:a16="http://schemas.microsoft.com/office/drawing/2014/main" id="{566A2E30-8D58-4B29-9EFA-F582C837059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49003CE0-2D9A-46AE-9B3C-347F079B0C29}"/>
                </a:ext>
              </a:extLst>
            </p:cNvPr>
            <p:cNvGrpSpPr/>
            <p:nvPr/>
          </p:nvGrpSpPr>
          <p:grpSpPr>
            <a:xfrm>
              <a:off x="8599624" y="1775777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D18A3F6-DF7F-4C1B-9277-B748FED823F6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74BAEAEC-D9BD-4FDA-9078-B9F8DF37E13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A94FA590-7594-414E-B665-008BD39A74B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C78C7490-3DEC-4483-93EF-41164BDAA15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0" name="组合 339">
                <a:extLst>
                  <a:ext uri="{FF2B5EF4-FFF2-40B4-BE49-F238E27FC236}">
                    <a16:creationId xmlns:a16="http://schemas.microsoft.com/office/drawing/2014/main" id="{513F7E31-E78D-4ADE-A038-7BDB892DEFF6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E65C3F58-0273-4E64-B344-2E8AEEBA9C1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85DA9219-8E8C-471E-B7F5-78320782073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7" name="矩形 346">
                  <a:extLst>
                    <a:ext uri="{FF2B5EF4-FFF2-40B4-BE49-F238E27FC236}">
                      <a16:creationId xmlns:a16="http://schemas.microsoft.com/office/drawing/2014/main" id="{677E15D6-C1E0-4B2A-9BF2-90638506D04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69C238F7-595F-40F5-A7D1-D9912067C597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FB582CD1-B3C5-4CED-9566-08841C686BE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F57BCE5B-EE39-4381-8BE5-AE41EC3C33A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4" name="矩形 343">
                  <a:extLst>
                    <a:ext uri="{FF2B5EF4-FFF2-40B4-BE49-F238E27FC236}">
                      <a16:creationId xmlns:a16="http://schemas.microsoft.com/office/drawing/2014/main" id="{368E1714-BEA6-4EE5-A796-D068978D198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8A32F892-8707-4FD9-A88A-DC155B92D3F1}"/>
                </a:ext>
              </a:extLst>
            </p:cNvPr>
            <p:cNvGrpSpPr/>
            <p:nvPr/>
          </p:nvGrpSpPr>
          <p:grpSpPr>
            <a:xfrm>
              <a:off x="8599624" y="189833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27" name="组合 326">
                <a:extLst>
                  <a:ext uri="{FF2B5EF4-FFF2-40B4-BE49-F238E27FC236}">
                    <a16:creationId xmlns:a16="http://schemas.microsoft.com/office/drawing/2014/main" id="{6EC46DBB-460F-42B5-89DD-42DA0FEB493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280E979F-3DE6-488D-BFFB-0FA86943F97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0E33099F-F571-48DE-BAD6-9F47CDDB9E0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8" name="矩形 337">
                  <a:extLst>
                    <a:ext uri="{FF2B5EF4-FFF2-40B4-BE49-F238E27FC236}">
                      <a16:creationId xmlns:a16="http://schemas.microsoft.com/office/drawing/2014/main" id="{58F02921-57A5-4AAA-9B45-14279FC1DDA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8" name="组合 327">
                <a:extLst>
                  <a:ext uri="{FF2B5EF4-FFF2-40B4-BE49-F238E27FC236}">
                    <a16:creationId xmlns:a16="http://schemas.microsoft.com/office/drawing/2014/main" id="{8327A901-4A1D-4048-8D29-0FB6D528839D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25841F23-7190-42BD-B346-B2793A6CB49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78188C28-B6E0-4F69-8CB1-B269E8944A9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2DFD26C3-4BA6-4B09-A847-12CF12EA03F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9DD849A2-2CBB-4FBC-9AD5-3EC1D00C1D23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584A5D34-6F93-4A66-B1A9-B62C1B50703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F08F14BC-5905-4D7E-A4B6-2025050906F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25944FEE-D7E7-4BE5-9B2C-C8E037DE5C9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81CBA79A-1A71-465A-AE7C-93E2A067EB36}"/>
                </a:ext>
              </a:extLst>
            </p:cNvPr>
            <p:cNvGrpSpPr/>
            <p:nvPr/>
          </p:nvGrpSpPr>
          <p:grpSpPr>
            <a:xfrm>
              <a:off x="8599624" y="2016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15" name="组合 314">
                <a:extLst>
                  <a:ext uri="{FF2B5EF4-FFF2-40B4-BE49-F238E27FC236}">
                    <a16:creationId xmlns:a16="http://schemas.microsoft.com/office/drawing/2014/main" id="{98C1865A-27B6-4BD3-8143-88D4AB723B1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25DCCDC4-C18B-42FF-9B78-24D3E2B775C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0F93346B-0DC6-4A83-9E28-12B57E20A0F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6" name="矩形 325">
                  <a:extLst>
                    <a:ext uri="{FF2B5EF4-FFF2-40B4-BE49-F238E27FC236}">
                      <a16:creationId xmlns:a16="http://schemas.microsoft.com/office/drawing/2014/main" id="{4A025120-BB44-47C5-BFED-F236031EE83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6" name="组合 315">
                <a:extLst>
                  <a:ext uri="{FF2B5EF4-FFF2-40B4-BE49-F238E27FC236}">
                    <a16:creationId xmlns:a16="http://schemas.microsoft.com/office/drawing/2014/main" id="{5C4D6732-4BDD-4DFF-8331-A864447FCCB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8E5C46AF-547C-4917-96E3-FEAC8D08534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49130DA4-8A24-44BA-B5DC-85DDAC23912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B1C08939-61A2-4478-A6C0-3D70C4FE2BC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F61E7377-061D-464E-94E3-8B9C99B0954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31144503-FD66-4C31-A0F4-A438286EE0F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50241305-3435-4682-8057-FF29F233B9A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>
                  <a:extLst>
                    <a:ext uri="{FF2B5EF4-FFF2-40B4-BE49-F238E27FC236}">
                      <a16:creationId xmlns:a16="http://schemas.microsoft.com/office/drawing/2014/main" id="{E080AE72-935C-4A68-9DA8-C95BB189FB7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0BC9C245-E950-4424-ACC1-C1D53FBA3840}"/>
                </a:ext>
              </a:extLst>
            </p:cNvPr>
            <p:cNvGrpSpPr/>
            <p:nvPr/>
          </p:nvGrpSpPr>
          <p:grpSpPr>
            <a:xfrm>
              <a:off x="8599624" y="2139084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303" name="组合 302">
                <a:extLst>
                  <a:ext uri="{FF2B5EF4-FFF2-40B4-BE49-F238E27FC236}">
                    <a16:creationId xmlns:a16="http://schemas.microsoft.com/office/drawing/2014/main" id="{E8AA940C-80C1-4128-93BD-087087C3524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E6C1A527-9153-4551-8203-4F93FD1B5F2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49A03649-3CCD-4D3D-A79E-62F69EB1CD6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>
                  <a:extLst>
                    <a:ext uri="{FF2B5EF4-FFF2-40B4-BE49-F238E27FC236}">
                      <a16:creationId xmlns:a16="http://schemas.microsoft.com/office/drawing/2014/main" id="{EF25DDBE-EEB1-4654-AC17-237551092B1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4" name="组合 303">
                <a:extLst>
                  <a:ext uri="{FF2B5EF4-FFF2-40B4-BE49-F238E27FC236}">
                    <a16:creationId xmlns:a16="http://schemas.microsoft.com/office/drawing/2014/main" id="{D26240BE-7DEC-49E9-AA0E-C057D3DA810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1FAAF5D2-2CE4-4F07-AC88-2916098A228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7635F2D7-E007-4B36-A833-C77E63C9E6F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358B091C-3BFF-4503-922B-645B2AD049F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BF5CE289-882F-41AD-A786-CC0D3F5FBDB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27EED6F5-8AD7-41A6-8EE5-A17AFB5AD43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98D599FA-13BA-4D12-A587-863ACB6A645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58FCE04C-AFED-48B4-B6F5-E57D0B88A72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69013092-2D32-4718-A3C4-CF32B984F5DF}"/>
              </a:ext>
            </a:extLst>
          </p:cNvPr>
          <p:cNvGrpSpPr/>
          <p:nvPr/>
        </p:nvGrpSpPr>
        <p:grpSpPr>
          <a:xfrm>
            <a:off x="6595507" y="3892012"/>
            <a:ext cx="2209620" cy="2211675"/>
            <a:chOff x="8599624" y="1159873"/>
            <a:chExt cx="1089864" cy="1101766"/>
          </a:xfrm>
        </p:grpSpPr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EBE7A979-B6D0-48DB-8693-5B27C6F96E18}"/>
                </a:ext>
              </a:extLst>
            </p:cNvPr>
            <p:cNvGrpSpPr/>
            <p:nvPr/>
          </p:nvGrpSpPr>
          <p:grpSpPr>
            <a:xfrm>
              <a:off x="8599624" y="115987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19" name="组合 518">
                <a:extLst>
                  <a:ext uri="{FF2B5EF4-FFF2-40B4-BE49-F238E27FC236}">
                    <a16:creationId xmlns:a16="http://schemas.microsoft.com/office/drawing/2014/main" id="{BDABE70E-D237-4B74-B5B4-650C4943F991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28" name="矩形 527">
                  <a:extLst>
                    <a:ext uri="{FF2B5EF4-FFF2-40B4-BE49-F238E27FC236}">
                      <a16:creationId xmlns:a16="http://schemas.microsoft.com/office/drawing/2014/main" id="{90A149F2-56F2-4ED3-A4E4-9E0C63A9144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9" name="矩形 528">
                  <a:extLst>
                    <a:ext uri="{FF2B5EF4-FFF2-40B4-BE49-F238E27FC236}">
                      <a16:creationId xmlns:a16="http://schemas.microsoft.com/office/drawing/2014/main" id="{0C38D6A4-49C9-4507-9DB3-099BCC229B0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0" name="矩形 529">
                  <a:extLst>
                    <a:ext uri="{FF2B5EF4-FFF2-40B4-BE49-F238E27FC236}">
                      <a16:creationId xmlns:a16="http://schemas.microsoft.com/office/drawing/2014/main" id="{623A3EBF-7023-4728-A2B8-DA14B978FA0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0" name="组合 519">
                <a:extLst>
                  <a:ext uri="{FF2B5EF4-FFF2-40B4-BE49-F238E27FC236}">
                    <a16:creationId xmlns:a16="http://schemas.microsoft.com/office/drawing/2014/main" id="{60473CCF-B624-4674-9A03-65E73D5778A1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25" name="矩形 524">
                  <a:extLst>
                    <a:ext uri="{FF2B5EF4-FFF2-40B4-BE49-F238E27FC236}">
                      <a16:creationId xmlns:a16="http://schemas.microsoft.com/office/drawing/2014/main" id="{2ED48726-8552-48D6-9012-E659E42D2D1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6" name="矩形 525">
                  <a:extLst>
                    <a:ext uri="{FF2B5EF4-FFF2-40B4-BE49-F238E27FC236}">
                      <a16:creationId xmlns:a16="http://schemas.microsoft.com/office/drawing/2014/main" id="{95C4A695-31B2-46D7-9B7C-76913FFC825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7" name="矩形 526">
                  <a:extLst>
                    <a:ext uri="{FF2B5EF4-FFF2-40B4-BE49-F238E27FC236}">
                      <a16:creationId xmlns:a16="http://schemas.microsoft.com/office/drawing/2014/main" id="{181DC575-C7B7-4A8F-9520-2EBC2BC2233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1" name="组合 520">
                <a:extLst>
                  <a:ext uri="{FF2B5EF4-FFF2-40B4-BE49-F238E27FC236}">
                    <a16:creationId xmlns:a16="http://schemas.microsoft.com/office/drawing/2014/main" id="{3966C2C3-5751-4E0D-8E7D-BDAAF1B59A4F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22" name="矩形 521">
                  <a:extLst>
                    <a:ext uri="{FF2B5EF4-FFF2-40B4-BE49-F238E27FC236}">
                      <a16:creationId xmlns:a16="http://schemas.microsoft.com/office/drawing/2014/main" id="{59412292-749D-4DE9-9EE3-7398F2BB943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358396FA-9F57-4C5E-8189-CFC09495C71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B0B0C775-2947-4514-91CD-7833A57EE45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5" name="组合 414">
              <a:extLst>
                <a:ext uri="{FF2B5EF4-FFF2-40B4-BE49-F238E27FC236}">
                  <a16:creationId xmlns:a16="http://schemas.microsoft.com/office/drawing/2014/main" id="{F56DC786-FA91-45CC-BBDD-19022757AB5C}"/>
                </a:ext>
              </a:extLst>
            </p:cNvPr>
            <p:cNvGrpSpPr/>
            <p:nvPr/>
          </p:nvGrpSpPr>
          <p:grpSpPr>
            <a:xfrm>
              <a:off x="8599624" y="12824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07" name="组合 506">
                <a:extLst>
                  <a:ext uri="{FF2B5EF4-FFF2-40B4-BE49-F238E27FC236}">
                    <a16:creationId xmlns:a16="http://schemas.microsoft.com/office/drawing/2014/main" id="{66AA6CD5-4043-499B-A790-D8F24C66BDC8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16" name="矩形 515">
                  <a:extLst>
                    <a:ext uri="{FF2B5EF4-FFF2-40B4-BE49-F238E27FC236}">
                      <a16:creationId xmlns:a16="http://schemas.microsoft.com/office/drawing/2014/main" id="{FCA99DD4-FA73-4302-9255-06AD156A132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7" name="矩形 516">
                  <a:extLst>
                    <a:ext uri="{FF2B5EF4-FFF2-40B4-BE49-F238E27FC236}">
                      <a16:creationId xmlns:a16="http://schemas.microsoft.com/office/drawing/2014/main" id="{72A5FD20-E019-42F0-AA48-355875818E0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8" name="矩形 517">
                  <a:extLst>
                    <a:ext uri="{FF2B5EF4-FFF2-40B4-BE49-F238E27FC236}">
                      <a16:creationId xmlns:a16="http://schemas.microsoft.com/office/drawing/2014/main" id="{E9E59E62-051D-49F9-B965-99D26AC9927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8" name="组合 507">
                <a:extLst>
                  <a:ext uri="{FF2B5EF4-FFF2-40B4-BE49-F238E27FC236}">
                    <a16:creationId xmlns:a16="http://schemas.microsoft.com/office/drawing/2014/main" id="{30B558C4-4BB0-4DF9-A2DB-998CB5CCB46C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13" name="矩形 512">
                  <a:extLst>
                    <a:ext uri="{FF2B5EF4-FFF2-40B4-BE49-F238E27FC236}">
                      <a16:creationId xmlns:a16="http://schemas.microsoft.com/office/drawing/2014/main" id="{3281C629-3213-4C23-BF28-AD49B3734B8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4" name="矩形 513">
                  <a:extLst>
                    <a:ext uri="{FF2B5EF4-FFF2-40B4-BE49-F238E27FC236}">
                      <a16:creationId xmlns:a16="http://schemas.microsoft.com/office/drawing/2014/main" id="{E04B7FF3-ED56-43C3-BC3F-C5C614F1FDC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5" name="矩形 514">
                  <a:extLst>
                    <a:ext uri="{FF2B5EF4-FFF2-40B4-BE49-F238E27FC236}">
                      <a16:creationId xmlns:a16="http://schemas.microsoft.com/office/drawing/2014/main" id="{46E09B12-E1C3-42C8-AD4A-D16EED2C07C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9" name="组合 508">
                <a:extLst>
                  <a:ext uri="{FF2B5EF4-FFF2-40B4-BE49-F238E27FC236}">
                    <a16:creationId xmlns:a16="http://schemas.microsoft.com/office/drawing/2014/main" id="{C781E6B9-1E11-474E-9589-35FFF047DF5E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10" name="矩形 509">
                  <a:extLst>
                    <a:ext uri="{FF2B5EF4-FFF2-40B4-BE49-F238E27FC236}">
                      <a16:creationId xmlns:a16="http://schemas.microsoft.com/office/drawing/2014/main" id="{68DA0057-A3B1-4D29-A334-ECD34691957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1" name="矩形 510">
                  <a:extLst>
                    <a:ext uri="{FF2B5EF4-FFF2-40B4-BE49-F238E27FC236}">
                      <a16:creationId xmlns:a16="http://schemas.microsoft.com/office/drawing/2014/main" id="{495B84CA-3E3A-41BA-8FBA-66756760C3B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2" name="矩形 511">
                  <a:extLst>
                    <a:ext uri="{FF2B5EF4-FFF2-40B4-BE49-F238E27FC236}">
                      <a16:creationId xmlns:a16="http://schemas.microsoft.com/office/drawing/2014/main" id="{E11FA2B8-5C49-4149-A983-6FE76516631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99D0BC51-8D9B-48FC-8603-A58C7AC88F77}"/>
                </a:ext>
              </a:extLst>
            </p:cNvPr>
            <p:cNvGrpSpPr/>
            <p:nvPr/>
          </p:nvGrpSpPr>
          <p:grpSpPr>
            <a:xfrm>
              <a:off x="8599624" y="140498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95" name="组合 494">
                <a:extLst>
                  <a:ext uri="{FF2B5EF4-FFF2-40B4-BE49-F238E27FC236}">
                    <a16:creationId xmlns:a16="http://schemas.microsoft.com/office/drawing/2014/main" id="{E9EECE32-2A18-43EA-8D88-BD2D14438957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817D240D-746F-48A5-9C58-2C7EBFA7B36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5" name="矩形 504">
                  <a:extLst>
                    <a:ext uri="{FF2B5EF4-FFF2-40B4-BE49-F238E27FC236}">
                      <a16:creationId xmlns:a16="http://schemas.microsoft.com/office/drawing/2014/main" id="{883FE58C-D1A8-4505-92FF-F48BEB75C84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6" name="矩形 505">
                  <a:extLst>
                    <a:ext uri="{FF2B5EF4-FFF2-40B4-BE49-F238E27FC236}">
                      <a16:creationId xmlns:a16="http://schemas.microsoft.com/office/drawing/2014/main" id="{1322EC87-28DE-4ED1-A16B-7C868ADAC8F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6" name="组合 495">
                <a:extLst>
                  <a:ext uri="{FF2B5EF4-FFF2-40B4-BE49-F238E27FC236}">
                    <a16:creationId xmlns:a16="http://schemas.microsoft.com/office/drawing/2014/main" id="{36AFDA50-5FAF-4AF0-B3BC-52E2D86ADA5E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01" name="矩形 500">
                  <a:extLst>
                    <a:ext uri="{FF2B5EF4-FFF2-40B4-BE49-F238E27FC236}">
                      <a16:creationId xmlns:a16="http://schemas.microsoft.com/office/drawing/2014/main" id="{B919AE4B-E948-4C82-84AC-F1C8F7F4E76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2" name="矩形 501">
                  <a:extLst>
                    <a:ext uri="{FF2B5EF4-FFF2-40B4-BE49-F238E27FC236}">
                      <a16:creationId xmlns:a16="http://schemas.microsoft.com/office/drawing/2014/main" id="{C3993B3D-E0A8-44A0-8493-19E4F03CA53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3" name="矩形 502">
                  <a:extLst>
                    <a:ext uri="{FF2B5EF4-FFF2-40B4-BE49-F238E27FC236}">
                      <a16:creationId xmlns:a16="http://schemas.microsoft.com/office/drawing/2014/main" id="{ED15DE80-F467-42A7-B7D6-C2C24C87661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7" name="组合 496">
                <a:extLst>
                  <a:ext uri="{FF2B5EF4-FFF2-40B4-BE49-F238E27FC236}">
                    <a16:creationId xmlns:a16="http://schemas.microsoft.com/office/drawing/2014/main" id="{2078F1AB-C60F-4BFF-B649-469E37BEEA5E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98" name="矩形 497">
                  <a:extLst>
                    <a:ext uri="{FF2B5EF4-FFF2-40B4-BE49-F238E27FC236}">
                      <a16:creationId xmlns:a16="http://schemas.microsoft.com/office/drawing/2014/main" id="{31EF5D75-49A3-4B1B-B084-9AF4644C87B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9" name="矩形 498">
                  <a:extLst>
                    <a:ext uri="{FF2B5EF4-FFF2-40B4-BE49-F238E27FC236}">
                      <a16:creationId xmlns:a16="http://schemas.microsoft.com/office/drawing/2014/main" id="{B313ED0E-124E-4863-A8AB-21E7390AF90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0" name="矩形 499">
                  <a:extLst>
                    <a:ext uri="{FF2B5EF4-FFF2-40B4-BE49-F238E27FC236}">
                      <a16:creationId xmlns:a16="http://schemas.microsoft.com/office/drawing/2014/main" id="{0B38CB24-61DF-4C04-8500-C291BD63D8C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7" name="组合 416">
              <a:extLst>
                <a:ext uri="{FF2B5EF4-FFF2-40B4-BE49-F238E27FC236}">
                  <a16:creationId xmlns:a16="http://schemas.microsoft.com/office/drawing/2014/main" id="{0374E277-794F-4445-8BBB-CDB0FF31C0EB}"/>
                </a:ext>
              </a:extLst>
            </p:cNvPr>
            <p:cNvGrpSpPr/>
            <p:nvPr/>
          </p:nvGrpSpPr>
          <p:grpSpPr>
            <a:xfrm>
              <a:off x="8599624" y="1529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83" name="组合 482">
                <a:extLst>
                  <a:ext uri="{FF2B5EF4-FFF2-40B4-BE49-F238E27FC236}">
                    <a16:creationId xmlns:a16="http://schemas.microsoft.com/office/drawing/2014/main" id="{C903F45C-9A4A-45B4-A93B-880F61C51B3D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92" name="矩形 491">
                  <a:extLst>
                    <a:ext uri="{FF2B5EF4-FFF2-40B4-BE49-F238E27FC236}">
                      <a16:creationId xmlns:a16="http://schemas.microsoft.com/office/drawing/2014/main" id="{4E0E75C1-C354-49DB-9D55-6368B3E2FB0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3" name="矩形 492">
                  <a:extLst>
                    <a:ext uri="{FF2B5EF4-FFF2-40B4-BE49-F238E27FC236}">
                      <a16:creationId xmlns:a16="http://schemas.microsoft.com/office/drawing/2014/main" id="{33716715-E3C6-4307-B62D-CD79EDA240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4" name="矩形 493">
                  <a:extLst>
                    <a:ext uri="{FF2B5EF4-FFF2-40B4-BE49-F238E27FC236}">
                      <a16:creationId xmlns:a16="http://schemas.microsoft.com/office/drawing/2014/main" id="{812D0FCB-0623-4DEC-88CE-DF853A8513D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4" name="组合 483">
                <a:extLst>
                  <a:ext uri="{FF2B5EF4-FFF2-40B4-BE49-F238E27FC236}">
                    <a16:creationId xmlns:a16="http://schemas.microsoft.com/office/drawing/2014/main" id="{F58698F6-3AD0-4865-8C71-CE92AC0CD010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89" name="矩形 488">
                  <a:extLst>
                    <a:ext uri="{FF2B5EF4-FFF2-40B4-BE49-F238E27FC236}">
                      <a16:creationId xmlns:a16="http://schemas.microsoft.com/office/drawing/2014/main" id="{332C6179-37D8-4D49-9F61-90C32E1ACC3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0" name="矩形 489">
                  <a:extLst>
                    <a:ext uri="{FF2B5EF4-FFF2-40B4-BE49-F238E27FC236}">
                      <a16:creationId xmlns:a16="http://schemas.microsoft.com/office/drawing/2014/main" id="{7F45675A-A83B-44D4-A009-6FA35E4103B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矩形 490">
                  <a:extLst>
                    <a:ext uri="{FF2B5EF4-FFF2-40B4-BE49-F238E27FC236}">
                      <a16:creationId xmlns:a16="http://schemas.microsoft.com/office/drawing/2014/main" id="{180760FD-55F6-4D49-8400-97AF7FF05FE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5" name="组合 484">
                <a:extLst>
                  <a:ext uri="{FF2B5EF4-FFF2-40B4-BE49-F238E27FC236}">
                    <a16:creationId xmlns:a16="http://schemas.microsoft.com/office/drawing/2014/main" id="{C8FDA559-7F12-4098-A3F0-8C485388B08B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205B555A-6603-4EEC-8219-CEE40BE4C5A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矩形 486">
                  <a:extLst>
                    <a:ext uri="{FF2B5EF4-FFF2-40B4-BE49-F238E27FC236}">
                      <a16:creationId xmlns:a16="http://schemas.microsoft.com/office/drawing/2014/main" id="{1FCCD5C7-5E04-41CD-8C6A-2E480A5B004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8" name="矩形 487">
                  <a:extLst>
                    <a:ext uri="{FF2B5EF4-FFF2-40B4-BE49-F238E27FC236}">
                      <a16:creationId xmlns:a16="http://schemas.microsoft.com/office/drawing/2014/main" id="{1EBA8E1D-CDA0-45E4-AFAF-66BA80EBFFB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8" name="组合 417">
              <a:extLst>
                <a:ext uri="{FF2B5EF4-FFF2-40B4-BE49-F238E27FC236}">
                  <a16:creationId xmlns:a16="http://schemas.microsoft.com/office/drawing/2014/main" id="{E3569B83-2045-4479-8338-FBE957248728}"/>
                </a:ext>
              </a:extLst>
            </p:cNvPr>
            <p:cNvGrpSpPr/>
            <p:nvPr/>
          </p:nvGrpSpPr>
          <p:grpSpPr>
            <a:xfrm>
              <a:off x="8599624" y="165322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71" name="组合 470">
                <a:extLst>
                  <a:ext uri="{FF2B5EF4-FFF2-40B4-BE49-F238E27FC236}">
                    <a16:creationId xmlns:a16="http://schemas.microsoft.com/office/drawing/2014/main" id="{9C178154-D627-4982-92D0-56EBB5F890D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A3CD61E4-E562-46D3-A278-04EACE5996C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1" name="矩形 480">
                  <a:extLst>
                    <a:ext uri="{FF2B5EF4-FFF2-40B4-BE49-F238E27FC236}">
                      <a16:creationId xmlns:a16="http://schemas.microsoft.com/office/drawing/2014/main" id="{ECB51863-8557-4761-9D28-B9C21EF3FE3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CEC080BD-088D-4CDE-A419-ED4E8113E8F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2" name="组合 471">
                <a:extLst>
                  <a:ext uri="{FF2B5EF4-FFF2-40B4-BE49-F238E27FC236}">
                    <a16:creationId xmlns:a16="http://schemas.microsoft.com/office/drawing/2014/main" id="{9BEE75F2-B67F-4AC7-A883-2DABE5231C49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B7A4941C-FF9E-4F80-A9FF-A6F5F7EB869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2F76920E-BF60-4A0C-86F8-8B499F50041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9" name="矩形 478">
                  <a:extLst>
                    <a:ext uri="{FF2B5EF4-FFF2-40B4-BE49-F238E27FC236}">
                      <a16:creationId xmlns:a16="http://schemas.microsoft.com/office/drawing/2014/main" id="{DD6CE43E-99EE-4AD4-A065-4C08B4A0FB0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3" name="组合 472">
                <a:extLst>
                  <a:ext uri="{FF2B5EF4-FFF2-40B4-BE49-F238E27FC236}">
                    <a16:creationId xmlns:a16="http://schemas.microsoft.com/office/drawing/2014/main" id="{9AB56AE5-856B-4289-BF22-0F01DA1C71CF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74" name="矩形 473">
                  <a:extLst>
                    <a:ext uri="{FF2B5EF4-FFF2-40B4-BE49-F238E27FC236}">
                      <a16:creationId xmlns:a16="http://schemas.microsoft.com/office/drawing/2014/main" id="{525EFF7C-BED1-46F3-8A2F-99C95E2B9F1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5" name="矩形 474">
                  <a:extLst>
                    <a:ext uri="{FF2B5EF4-FFF2-40B4-BE49-F238E27FC236}">
                      <a16:creationId xmlns:a16="http://schemas.microsoft.com/office/drawing/2014/main" id="{AD00C7BC-42F3-436F-95EE-FFADA920240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6" name="矩形 475">
                  <a:extLst>
                    <a:ext uri="{FF2B5EF4-FFF2-40B4-BE49-F238E27FC236}">
                      <a16:creationId xmlns:a16="http://schemas.microsoft.com/office/drawing/2014/main" id="{C88F1A25-E910-4685-8C25-5BF450BD4A2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19" name="组合 418">
              <a:extLst>
                <a:ext uri="{FF2B5EF4-FFF2-40B4-BE49-F238E27FC236}">
                  <a16:creationId xmlns:a16="http://schemas.microsoft.com/office/drawing/2014/main" id="{3285B4C2-AC1E-440B-AAB8-090A30AC490B}"/>
                </a:ext>
              </a:extLst>
            </p:cNvPr>
            <p:cNvGrpSpPr/>
            <p:nvPr/>
          </p:nvGrpSpPr>
          <p:grpSpPr>
            <a:xfrm>
              <a:off x="8599624" y="1775777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1288E84E-D354-472E-9CD6-5C3DD67BF1D1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68" name="矩形 467">
                  <a:extLst>
                    <a:ext uri="{FF2B5EF4-FFF2-40B4-BE49-F238E27FC236}">
                      <a16:creationId xmlns:a16="http://schemas.microsoft.com/office/drawing/2014/main" id="{807EB1BF-938F-45AB-8EC6-6C3D9BEC702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9" name="矩形 468">
                  <a:extLst>
                    <a:ext uri="{FF2B5EF4-FFF2-40B4-BE49-F238E27FC236}">
                      <a16:creationId xmlns:a16="http://schemas.microsoft.com/office/drawing/2014/main" id="{280456D5-2555-4724-B0A1-F4167994713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0" name="矩形 469">
                  <a:extLst>
                    <a:ext uri="{FF2B5EF4-FFF2-40B4-BE49-F238E27FC236}">
                      <a16:creationId xmlns:a16="http://schemas.microsoft.com/office/drawing/2014/main" id="{81870647-5D90-41BF-92CC-247847F5C79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18BD34F9-9BDC-4610-ACFF-80C362A1BC76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65" name="矩形 464">
                  <a:extLst>
                    <a:ext uri="{FF2B5EF4-FFF2-40B4-BE49-F238E27FC236}">
                      <a16:creationId xmlns:a16="http://schemas.microsoft.com/office/drawing/2014/main" id="{327664FB-DEDD-47F1-85E6-E17B4D44147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6" name="矩形 465">
                  <a:extLst>
                    <a:ext uri="{FF2B5EF4-FFF2-40B4-BE49-F238E27FC236}">
                      <a16:creationId xmlns:a16="http://schemas.microsoft.com/office/drawing/2014/main" id="{4F521F99-F36E-464B-A628-319BE0779F9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5188B605-3B9A-4AEC-BA91-729D4F35140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1" name="组合 460">
                <a:extLst>
                  <a:ext uri="{FF2B5EF4-FFF2-40B4-BE49-F238E27FC236}">
                    <a16:creationId xmlns:a16="http://schemas.microsoft.com/office/drawing/2014/main" id="{2C4904E3-6C60-4446-8DCA-FDE893717FAA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62" name="矩形 461">
                  <a:extLst>
                    <a:ext uri="{FF2B5EF4-FFF2-40B4-BE49-F238E27FC236}">
                      <a16:creationId xmlns:a16="http://schemas.microsoft.com/office/drawing/2014/main" id="{9F09746D-D9D9-45B5-8C86-9B5518E8EAD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3" name="矩形 462">
                  <a:extLst>
                    <a:ext uri="{FF2B5EF4-FFF2-40B4-BE49-F238E27FC236}">
                      <a16:creationId xmlns:a16="http://schemas.microsoft.com/office/drawing/2014/main" id="{B9BF2E10-F93C-40AC-9C02-47B915316FB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CCD9BD21-2340-494C-B774-16D839B1EFE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4C5B02B7-453E-4392-A004-A80F362CFA29}"/>
                </a:ext>
              </a:extLst>
            </p:cNvPr>
            <p:cNvGrpSpPr/>
            <p:nvPr/>
          </p:nvGrpSpPr>
          <p:grpSpPr>
            <a:xfrm>
              <a:off x="8599624" y="189833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541A709F-A09B-4A4C-9134-582CC413F1CB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56" name="矩形 455">
                  <a:extLst>
                    <a:ext uri="{FF2B5EF4-FFF2-40B4-BE49-F238E27FC236}">
                      <a16:creationId xmlns:a16="http://schemas.microsoft.com/office/drawing/2014/main" id="{2614F527-1E25-4AC5-8619-A02AE6E6A0C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7" name="矩形 456">
                  <a:extLst>
                    <a:ext uri="{FF2B5EF4-FFF2-40B4-BE49-F238E27FC236}">
                      <a16:creationId xmlns:a16="http://schemas.microsoft.com/office/drawing/2014/main" id="{6204FA02-78D7-425E-8721-22300EB49BD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1FD862BD-9A29-414D-8ED1-635FD9FD766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8" name="组合 447">
                <a:extLst>
                  <a:ext uri="{FF2B5EF4-FFF2-40B4-BE49-F238E27FC236}">
                    <a16:creationId xmlns:a16="http://schemas.microsoft.com/office/drawing/2014/main" id="{91D057B0-79B9-4463-A8B9-E248543FF55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53" name="矩形 452">
                  <a:extLst>
                    <a:ext uri="{FF2B5EF4-FFF2-40B4-BE49-F238E27FC236}">
                      <a16:creationId xmlns:a16="http://schemas.microsoft.com/office/drawing/2014/main" id="{1776183F-6AB8-46EE-A91D-E61C2AC8955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4" name="矩形 453">
                  <a:extLst>
                    <a:ext uri="{FF2B5EF4-FFF2-40B4-BE49-F238E27FC236}">
                      <a16:creationId xmlns:a16="http://schemas.microsoft.com/office/drawing/2014/main" id="{49FBF6AC-8091-4B60-AF63-E38F96AC7BB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288076D2-A40B-48E4-88A4-8048ACC2C45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49" name="组合 448">
                <a:extLst>
                  <a:ext uri="{FF2B5EF4-FFF2-40B4-BE49-F238E27FC236}">
                    <a16:creationId xmlns:a16="http://schemas.microsoft.com/office/drawing/2014/main" id="{346487F7-9DB5-4276-BE0F-90678DF56F8A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50" name="矩形 449">
                  <a:extLst>
                    <a:ext uri="{FF2B5EF4-FFF2-40B4-BE49-F238E27FC236}">
                      <a16:creationId xmlns:a16="http://schemas.microsoft.com/office/drawing/2014/main" id="{BA669B89-9B90-4F12-A4A5-52BBDA66FF4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1" name="矩形 450">
                  <a:extLst>
                    <a:ext uri="{FF2B5EF4-FFF2-40B4-BE49-F238E27FC236}">
                      <a16:creationId xmlns:a16="http://schemas.microsoft.com/office/drawing/2014/main" id="{F374432A-B3FA-4191-9A84-BF303F19E85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4C8BB21D-58C8-47DE-A217-0FB7AD43DD5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21" name="组合 420">
              <a:extLst>
                <a:ext uri="{FF2B5EF4-FFF2-40B4-BE49-F238E27FC236}">
                  <a16:creationId xmlns:a16="http://schemas.microsoft.com/office/drawing/2014/main" id="{9C2BD143-3C97-4DEC-A9F2-6FF4D970D1C0}"/>
                </a:ext>
              </a:extLst>
            </p:cNvPr>
            <p:cNvGrpSpPr/>
            <p:nvPr/>
          </p:nvGrpSpPr>
          <p:grpSpPr>
            <a:xfrm>
              <a:off x="8599624" y="2016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E6006E24-F24B-4561-9422-8021EC1EE597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44" name="矩形 443">
                  <a:extLst>
                    <a:ext uri="{FF2B5EF4-FFF2-40B4-BE49-F238E27FC236}">
                      <a16:creationId xmlns:a16="http://schemas.microsoft.com/office/drawing/2014/main" id="{6B3C1EA8-00B0-4CF5-8B38-591ED7F1282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FE7F5EE8-6554-437C-A71B-385D13FC6FF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矩形 445">
                  <a:extLst>
                    <a:ext uri="{FF2B5EF4-FFF2-40B4-BE49-F238E27FC236}">
                      <a16:creationId xmlns:a16="http://schemas.microsoft.com/office/drawing/2014/main" id="{BA61A446-8FC0-4DB3-A24E-6C0B4086D01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127D5B4E-3895-4C30-99FA-3CCDFB40A3D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4FED6615-394C-41CA-89F2-455D9872E22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3200316A-5EF3-404A-B96D-0FF4F5F5F3C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99D466BE-626D-42EE-8831-E8CFBEE2A58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37" name="组合 436">
                <a:extLst>
                  <a:ext uri="{FF2B5EF4-FFF2-40B4-BE49-F238E27FC236}">
                    <a16:creationId xmlns:a16="http://schemas.microsoft.com/office/drawing/2014/main" id="{CD5C65E5-C9AD-4550-8E6D-25CE62AAE944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C670548B-F0F5-47C2-A949-E295E3A88A8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C81713F0-CDF3-42A2-8ACA-DD0CA33C9E6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B2A973EF-0187-44CB-AC02-95F913CA4B7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22" name="组合 421">
              <a:extLst>
                <a:ext uri="{FF2B5EF4-FFF2-40B4-BE49-F238E27FC236}">
                  <a16:creationId xmlns:a16="http://schemas.microsoft.com/office/drawing/2014/main" id="{EC5D7B2B-F984-4E9D-8149-BADD927B22A6}"/>
                </a:ext>
              </a:extLst>
            </p:cNvPr>
            <p:cNvGrpSpPr/>
            <p:nvPr/>
          </p:nvGrpSpPr>
          <p:grpSpPr>
            <a:xfrm>
              <a:off x="8599624" y="2139084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5C7FCD25-D3C2-43D3-9C63-2FB49A5BC772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37222BE-16D7-42CF-BB88-EAB74E74890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B5F505C1-5CEF-4B77-ADE9-9CF7C59357D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AC771303-D4F4-49BE-884B-A2BD7013A84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4" name="组合 423">
                <a:extLst>
                  <a:ext uri="{FF2B5EF4-FFF2-40B4-BE49-F238E27FC236}">
                    <a16:creationId xmlns:a16="http://schemas.microsoft.com/office/drawing/2014/main" id="{0B1B4583-B0BB-454F-875C-4A5B4BC6A6A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DD62CF8B-867A-403C-84B4-75D889E95A3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9DC020-8D49-424A-820D-2A3E4512461A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ABF349E5-0C2A-4A2D-A338-62739507207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BDB2FAC0-D20E-4566-A2A9-2BE17EE89F01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44B0E01E-6B58-4557-9B5F-546A6AA06C8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8D2C1E1F-6AD8-4B26-8BBF-7CD50415AF1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87D8D518-290D-40A9-9FF7-38DE7188045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06D4457B-3915-4025-913B-6089418AA686}"/>
              </a:ext>
            </a:extLst>
          </p:cNvPr>
          <p:cNvGrpSpPr/>
          <p:nvPr/>
        </p:nvGrpSpPr>
        <p:grpSpPr>
          <a:xfrm>
            <a:off x="9638609" y="3892012"/>
            <a:ext cx="2209620" cy="2211675"/>
            <a:chOff x="8599624" y="1159873"/>
            <a:chExt cx="1089864" cy="1101766"/>
          </a:xfrm>
        </p:grpSpPr>
        <p:grpSp>
          <p:nvGrpSpPr>
            <p:cNvPr id="532" name="组合 531">
              <a:extLst>
                <a:ext uri="{FF2B5EF4-FFF2-40B4-BE49-F238E27FC236}">
                  <a16:creationId xmlns:a16="http://schemas.microsoft.com/office/drawing/2014/main" id="{5DBAAC27-98F5-49CE-8925-425A49CFD806}"/>
                </a:ext>
              </a:extLst>
            </p:cNvPr>
            <p:cNvGrpSpPr/>
            <p:nvPr/>
          </p:nvGrpSpPr>
          <p:grpSpPr>
            <a:xfrm>
              <a:off x="8599624" y="115987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637" name="组合 636">
                <a:extLst>
                  <a:ext uri="{FF2B5EF4-FFF2-40B4-BE49-F238E27FC236}">
                    <a16:creationId xmlns:a16="http://schemas.microsoft.com/office/drawing/2014/main" id="{E0BC2569-9375-49F6-8F7B-9443816A18F9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46" name="矩形 645">
                  <a:extLst>
                    <a:ext uri="{FF2B5EF4-FFF2-40B4-BE49-F238E27FC236}">
                      <a16:creationId xmlns:a16="http://schemas.microsoft.com/office/drawing/2014/main" id="{7B631E22-D5D5-49C1-881B-A4FE8A908D5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7" name="矩形 646">
                  <a:extLst>
                    <a:ext uri="{FF2B5EF4-FFF2-40B4-BE49-F238E27FC236}">
                      <a16:creationId xmlns:a16="http://schemas.microsoft.com/office/drawing/2014/main" id="{A2366122-390F-47F7-9EF6-B5CF67CC3EA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8" name="矩形 647">
                  <a:extLst>
                    <a:ext uri="{FF2B5EF4-FFF2-40B4-BE49-F238E27FC236}">
                      <a16:creationId xmlns:a16="http://schemas.microsoft.com/office/drawing/2014/main" id="{46182671-35B4-423D-95B3-35649A43A9E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8" name="组合 637">
                <a:extLst>
                  <a:ext uri="{FF2B5EF4-FFF2-40B4-BE49-F238E27FC236}">
                    <a16:creationId xmlns:a16="http://schemas.microsoft.com/office/drawing/2014/main" id="{9F7BBF92-AA20-4AE1-B41B-E15389A9AA0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20B20542-8FB0-4704-B095-6DD81A21B53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4" name="矩形 643">
                  <a:extLst>
                    <a:ext uri="{FF2B5EF4-FFF2-40B4-BE49-F238E27FC236}">
                      <a16:creationId xmlns:a16="http://schemas.microsoft.com/office/drawing/2014/main" id="{BDAB73E3-783D-4657-861F-DDDA4C230B7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5" name="矩形 644">
                  <a:extLst>
                    <a:ext uri="{FF2B5EF4-FFF2-40B4-BE49-F238E27FC236}">
                      <a16:creationId xmlns:a16="http://schemas.microsoft.com/office/drawing/2014/main" id="{967844C1-8AF6-4A26-9590-A3E4171942E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9" name="组合 638">
                <a:extLst>
                  <a:ext uri="{FF2B5EF4-FFF2-40B4-BE49-F238E27FC236}">
                    <a16:creationId xmlns:a16="http://schemas.microsoft.com/office/drawing/2014/main" id="{F80E0BA8-95F2-445E-9E16-B6CF726C1CBE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40" name="矩形 639">
                  <a:extLst>
                    <a:ext uri="{FF2B5EF4-FFF2-40B4-BE49-F238E27FC236}">
                      <a16:creationId xmlns:a16="http://schemas.microsoft.com/office/drawing/2014/main" id="{932EED44-2435-4736-8777-E9842939467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1" name="矩形 640">
                  <a:extLst>
                    <a:ext uri="{FF2B5EF4-FFF2-40B4-BE49-F238E27FC236}">
                      <a16:creationId xmlns:a16="http://schemas.microsoft.com/office/drawing/2014/main" id="{C830A5CB-7639-47AC-A377-3C2214C3CE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2" name="矩形 641">
                  <a:extLst>
                    <a:ext uri="{FF2B5EF4-FFF2-40B4-BE49-F238E27FC236}">
                      <a16:creationId xmlns:a16="http://schemas.microsoft.com/office/drawing/2014/main" id="{1EAEA141-E9DE-4C61-BC2B-6AA001C5F3E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3" name="组合 532">
              <a:extLst>
                <a:ext uri="{FF2B5EF4-FFF2-40B4-BE49-F238E27FC236}">
                  <a16:creationId xmlns:a16="http://schemas.microsoft.com/office/drawing/2014/main" id="{057C62B5-22C1-4432-A7A6-1B25BE781CD2}"/>
                </a:ext>
              </a:extLst>
            </p:cNvPr>
            <p:cNvGrpSpPr/>
            <p:nvPr/>
          </p:nvGrpSpPr>
          <p:grpSpPr>
            <a:xfrm>
              <a:off x="8599624" y="12824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625" name="组合 624">
                <a:extLst>
                  <a:ext uri="{FF2B5EF4-FFF2-40B4-BE49-F238E27FC236}">
                    <a16:creationId xmlns:a16="http://schemas.microsoft.com/office/drawing/2014/main" id="{48A4B57C-634E-410E-A063-69C1491097B8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34" name="矩形 633">
                  <a:extLst>
                    <a:ext uri="{FF2B5EF4-FFF2-40B4-BE49-F238E27FC236}">
                      <a16:creationId xmlns:a16="http://schemas.microsoft.com/office/drawing/2014/main" id="{453DBDA5-6C33-4618-96CA-FE3C286367A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5" name="矩形 634">
                  <a:extLst>
                    <a:ext uri="{FF2B5EF4-FFF2-40B4-BE49-F238E27FC236}">
                      <a16:creationId xmlns:a16="http://schemas.microsoft.com/office/drawing/2014/main" id="{C434C8B0-85FA-47AF-88DB-38989156FA2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6" name="矩形 635">
                  <a:extLst>
                    <a:ext uri="{FF2B5EF4-FFF2-40B4-BE49-F238E27FC236}">
                      <a16:creationId xmlns:a16="http://schemas.microsoft.com/office/drawing/2014/main" id="{7366507E-510E-4944-9340-CFBB86FB6A7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6" name="组合 625">
                <a:extLst>
                  <a:ext uri="{FF2B5EF4-FFF2-40B4-BE49-F238E27FC236}">
                    <a16:creationId xmlns:a16="http://schemas.microsoft.com/office/drawing/2014/main" id="{693E5E3C-B74E-4E15-A489-789BB4B38B77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31" name="矩形 630">
                  <a:extLst>
                    <a:ext uri="{FF2B5EF4-FFF2-40B4-BE49-F238E27FC236}">
                      <a16:creationId xmlns:a16="http://schemas.microsoft.com/office/drawing/2014/main" id="{8C6E187F-63DF-41E3-B59C-D5320DEECE3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2" name="矩形 631">
                  <a:extLst>
                    <a:ext uri="{FF2B5EF4-FFF2-40B4-BE49-F238E27FC236}">
                      <a16:creationId xmlns:a16="http://schemas.microsoft.com/office/drawing/2014/main" id="{75757D1A-6810-4B4B-AD5D-52AEE8CA628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3" name="矩形 632">
                  <a:extLst>
                    <a:ext uri="{FF2B5EF4-FFF2-40B4-BE49-F238E27FC236}">
                      <a16:creationId xmlns:a16="http://schemas.microsoft.com/office/drawing/2014/main" id="{2A489E10-7B04-4FA5-9F46-4E61E279026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7" name="组合 626">
                <a:extLst>
                  <a:ext uri="{FF2B5EF4-FFF2-40B4-BE49-F238E27FC236}">
                    <a16:creationId xmlns:a16="http://schemas.microsoft.com/office/drawing/2014/main" id="{7B558534-FC8D-4575-8891-E5513D07D132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28" name="矩形 627">
                  <a:extLst>
                    <a:ext uri="{FF2B5EF4-FFF2-40B4-BE49-F238E27FC236}">
                      <a16:creationId xmlns:a16="http://schemas.microsoft.com/office/drawing/2014/main" id="{B961FB38-DD49-42F6-B7AE-71BCC20E1FE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9" name="矩形 628">
                  <a:extLst>
                    <a:ext uri="{FF2B5EF4-FFF2-40B4-BE49-F238E27FC236}">
                      <a16:creationId xmlns:a16="http://schemas.microsoft.com/office/drawing/2014/main" id="{A17EACAE-2FC9-446B-813B-86396A916D9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0" name="矩形 629">
                  <a:extLst>
                    <a:ext uri="{FF2B5EF4-FFF2-40B4-BE49-F238E27FC236}">
                      <a16:creationId xmlns:a16="http://schemas.microsoft.com/office/drawing/2014/main" id="{731D806D-981F-4FA7-AF60-535548F5200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4" name="组合 533">
              <a:extLst>
                <a:ext uri="{FF2B5EF4-FFF2-40B4-BE49-F238E27FC236}">
                  <a16:creationId xmlns:a16="http://schemas.microsoft.com/office/drawing/2014/main" id="{C8651D22-1E02-4FAF-9D30-5D7ECB06B4CF}"/>
                </a:ext>
              </a:extLst>
            </p:cNvPr>
            <p:cNvGrpSpPr/>
            <p:nvPr/>
          </p:nvGrpSpPr>
          <p:grpSpPr>
            <a:xfrm>
              <a:off x="8599624" y="1404983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613" name="组合 612">
                <a:extLst>
                  <a:ext uri="{FF2B5EF4-FFF2-40B4-BE49-F238E27FC236}">
                    <a16:creationId xmlns:a16="http://schemas.microsoft.com/office/drawing/2014/main" id="{FBF48AE2-43EE-43CB-BF51-7E910A106552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22" name="矩形 621">
                  <a:extLst>
                    <a:ext uri="{FF2B5EF4-FFF2-40B4-BE49-F238E27FC236}">
                      <a16:creationId xmlns:a16="http://schemas.microsoft.com/office/drawing/2014/main" id="{DB26650C-2297-45E2-B2AA-C891F0F4167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3" name="矩形 622">
                  <a:extLst>
                    <a:ext uri="{FF2B5EF4-FFF2-40B4-BE49-F238E27FC236}">
                      <a16:creationId xmlns:a16="http://schemas.microsoft.com/office/drawing/2014/main" id="{B8F7677E-539B-49FB-8551-E138EF52F32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4" name="矩形 623">
                  <a:extLst>
                    <a:ext uri="{FF2B5EF4-FFF2-40B4-BE49-F238E27FC236}">
                      <a16:creationId xmlns:a16="http://schemas.microsoft.com/office/drawing/2014/main" id="{819F89AF-7775-4751-AF21-42A343C2096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4" name="组合 613">
                <a:extLst>
                  <a:ext uri="{FF2B5EF4-FFF2-40B4-BE49-F238E27FC236}">
                    <a16:creationId xmlns:a16="http://schemas.microsoft.com/office/drawing/2014/main" id="{C65A0DF6-537A-4D7E-9357-6688AFA7603A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19" name="矩形 618">
                  <a:extLst>
                    <a:ext uri="{FF2B5EF4-FFF2-40B4-BE49-F238E27FC236}">
                      <a16:creationId xmlns:a16="http://schemas.microsoft.com/office/drawing/2014/main" id="{4A953AC8-12DC-46BB-BE3C-C1C0EDE6ACF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0" name="矩形 619">
                  <a:extLst>
                    <a:ext uri="{FF2B5EF4-FFF2-40B4-BE49-F238E27FC236}">
                      <a16:creationId xmlns:a16="http://schemas.microsoft.com/office/drawing/2014/main" id="{178B0A9A-E8BE-4ECD-A844-489183EB45F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1" name="矩形 620">
                  <a:extLst>
                    <a:ext uri="{FF2B5EF4-FFF2-40B4-BE49-F238E27FC236}">
                      <a16:creationId xmlns:a16="http://schemas.microsoft.com/office/drawing/2014/main" id="{429EDD8F-3533-4B1E-8F29-BA2C7E1F75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5" name="组合 614">
                <a:extLst>
                  <a:ext uri="{FF2B5EF4-FFF2-40B4-BE49-F238E27FC236}">
                    <a16:creationId xmlns:a16="http://schemas.microsoft.com/office/drawing/2014/main" id="{03B55B98-6E04-48AB-80C5-53C14D24449C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16" name="矩形 615">
                  <a:extLst>
                    <a:ext uri="{FF2B5EF4-FFF2-40B4-BE49-F238E27FC236}">
                      <a16:creationId xmlns:a16="http://schemas.microsoft.com/office/drawing/2014/main" id="{7E9E0167-7388-4B78-B4A6-E707F6C12FD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7" name="矩形 616">
                  <a:extLst>
                    <a:ext uri="{FF2B5EF4-FFF2-40B4-BE49-F238E27FC236}">
                      <a16:creationId xmlns:a16="http://schemas.microsoft.com/office/drawing/2014/main" id="{9307482E-D8DF-4222-B30D-0E7E3824BDE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8" name="矩形 617">
                  <a:extLst>
                    <a:ext uri="{FF2B5EF4-FFF2-40B4-BE49-F238E27FC236}">
                      <a16:creationId xmlns:a16="http://schemas.microsoft.com/office/drawing/2014/main" id="{FB265A53-2E4D-42DC-AD4D-4195E48EEDF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38B0162E-951B-42B7-A9DB-FC5FBDB07DCF}"/>
                </a:ext>
              </a:extLst>
            </p:cNvPr>
            <p:cNvGrpSpPr/>
            <p:nvPr/>
          </p:nvGrpSpPr>
          <p:grpSpPr>
            <a:xfrm>
              <a:off x="8599624" y="1529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601" name="组合 600">
                <a:extLst>
                  <a:ext uri="{FF2B5EF4-FFF2-40B4-BE49-F238E27FC236}">
                    <a16:creationId xmlns:a16="http://schemas.microsoft.com/office/drawing/2014/main" id="{554137E8-C74B-4CA3-B8DB-96B02E82BEF7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10" name="矩形 609">
                  <a:extLst>
                    <a:ext uri="{FF2B5EF4-FFF2-40B4-BE49-F238E27FC236}">
                      <a16:creationId xmlns:a16="http://schemas.microsoft.com/office/drawing/2014/main" id="{C0B47AB3-8A9C-4D04-9A72-3B7F43BA4DC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1" name="矩形 610">
                  <a:extLst>
                    <a:ext uri="{FF2B5EF4-FFF2-40B4-BE49-F238E27FC236}">
                      <a16:creationId xmlns:a16="http://schemas.microsoft.com/office/drawing/2014/main" id="{805C6C3E-2ED5-42E9-B328-2A8E7EEDF8A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2" name="矩形 611">
                  <a:extLst>
                    <a:ext uri="{FF2B5EF4-FFF2-40B4-BE49-F238E27FC236}">
                      <a16:creationId xmlns:a16="http://schemas.microsoft.com/office/drawing/2014/main" id="{87E3F5F7-D2C9-4B4B-B02C-423D92657FF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2" name="组合 601">
                <a:extLst>
                  <a:ext uri="{FF2B5EF4-FFF2-40B4-BE49-F238E27FC236}">
                    <a16:creationId xmlns:a16="http://schemas.microsoft.com/office/drawing/2014/main" id="{9DFE8812-7450-4561-88FD-938647778A2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07" name="矩形 606">
                  <a:extLst>
                    <a:ext uri="{FF2B5EF4-FFF2-40B4-BE49-F238E27FC236}">
                      <a16:creationId xmlns:a16="http://schemas.microsoft.com/office/drawing/2014/main" id="{FC1DE6DE-1349-43C8-B51E-CD59B85A2DB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8" name="矩形 607">
                  <a:extLst>
                    <a:ext uri="{FF2B5EF4-FFF2-40B4-BE49-F238E27FC236}">
                      <a16:creationId xmlns:a16="http://schemas.microsoft.com/office/drawing/2014/main" id="{A2726640-0EF5-434C-BA2A-2A5FB365BF2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9" name="矩形 608">
                  <a:extLst>
                    <a:ext uri="{FF2B5EF4-FFF2-40B4-BE49-F238E27FC236}">
                      <a16:creationId xmlns:a16="http://schemas.microsoft.com/office/drawing/2014/main" id="{D6838EEC-D0EF-47E1-B0D8-D5E483A9497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3" name="组合 602">
                <a:extLst>
                  <a:ext uri="{FF2B5EF4-FFF2-40B4-BE49-F238E27FC236}">
                    <a16:creationId xmlns:a16="http://schemas.microsoft.com/office/drawing/2014/main" id="{B954E8FE-065D-444F-9D2E-7A927E6AC4AB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604" name="矩形 603">
                  <a:extLst>
                    <a:ext uri="{FF2B5EF4-FFF2-40B4-BE49-F238E27FC236}">
                      <a16:creationId xmlns:a16="http://schemas.microsoft.com/office/drawing/2014/main" id="{52CBBB5F-148F-47D8-8533-3EBD7C42C56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5" name="矩形 604">
                  <a:extLst>
                    <a:ext uri="{FF2B5EF4-FFF2-40B4-BE49-F238E27FC236}">
                      <a16:creationId xmlns:a16="http://schemas.microsoft.com/office/drawing/2014/main" id="{71361893-AE52-4EF1-BC20-39F3D6AE5BE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6" name="矩形 605">
                  <a:extLst>
                    <a:ext uri="{FF2B5EF4-FFF2-40B4-BE49-F238E27FC236}">
                      <a16:creationId xmlns:a16="http://schemas.microsoft.com/office/drawing/2014/main" id="{95381C27-B392-40ED-ACEC-9362D30661B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6" name="组合 535">
              <a:extLst>
                <a:ext uri="{FF2B5EF4-FFF2-40B4-BE49-F238E27FC236}">
                  <a16:creationId xmlns:a16="http://schemas.microsoft.com/office/drawing/2014/main" id="{2D0619D1-AA78-4B60-9C05-689F0C252DB6}"/>
                </a:ext>
              </a:extLst>
            </p:cNvPr>
            <p:cNvGrpSpPr/>
            <p:nvPr/>
          </p:nvGrpSpPr>
          <p:grpSpPr>
            <a:xfrm>
              <a:off x="8599624" y="165322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89" name="组合 588">
                <a:extLst>
                  <a:ext uri="{FF2B5EF4-FFF2-40B4-BE49-F238E27FC236}">
                    <a16:creationId xmlns:a16="http://schemas.microsoft.com/office/drawing/2014/main" id="{BEDBFE10-CACD-4195-A632-CF72204205B6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98" name="矩形 597">
                  <a:extLst>
                    <a:ext uri="{FF2B5EF4-FFF2-40B4-BE49-F238E27FC236}">
                      <a16:creationId xmlns:a16="http://schemas.microsoft.com/office/drawing/2014/main" id="{A1D1946F-6986-4119-A6E6-A2C28F92CFA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9" name="矩形 598">
                  <a:extLst>
                    <a:ext uri="{FF2B5EF4-FFF2-40B4-BE49-F238E27FC236}">
                      <a16:creationId xmlns:a16="http://schemas.microsoft.com/office/drawing/2014/main" id="{62404D12-F464-4D91-86DA-ADCF8F69F82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0" name="矩形 599">
                  <a:extLst>
                    <a:ext uri="{FF2B5EF4-FFF2-40B4-BE49-F238E27FC236}">
                      <a16:creationId xmlns:a16="http://schemas.microsoft.com/office/drawing/2014/main" id="{5E78A187-A0AA-43A8-85B5-975AAC1D011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0" name="组合 589">
                <a:extLst>
                  <a:ext uri="{FF2B5EF4-FFF2-40B4-BE49-F238E27FC236}">
                    <a16:creationId xmlns:a16="http://schemas.microsoft.com/office/drawing/2014/main" id="{B21540F2-0709-43A5-8217-AE842BEEC7C6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95" name="矩形 594">
                  <a:extLst>
                    <a:ext uri="{FF2B5EF4-FFF2-40B4-BE49-F238E27FC236}">
                      <a16:creationId xmlns:a16="http://schemas.microsoft.com/office/drawing/2014/main" id="{97F5DC78-EE92-430D-B561-43E92AF523F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6" name="矩形 595">
                  <a:extLst>
                    <a:ext uri="{FF2B5EF4-FFF2-40B4-BE49-F238E27FC236}">
                      <a16:creationId xmlns:a16="http://schemas.microsoft.com/office/drawing/2014/main" id="{EB4F2A0F-A126-428E-838C-B17D527BF89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7" name="矩形 596">
                  <a:extLst>
                    <a:ext uri="{FF2B5EF4-FFF2-40B4-BE49-F238E27FC236}">
                      <a16:creationId xmlns:a16="http://schemas.microsoft.com/office/drawing/2014/main" id="{AF5128D9-EB99-4376-949A-DD7322C8FCA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91" name="组合 590">
                <a:extLst>
                  <a:ext uri="{FF2B5EF4-FFF2-40B4-BE49-F238E27FC236}">
                    <a16:creationId xmlns:a16="http://schemas.microsoft.com/office/drawing/2014/main" id="{AC1DAB13-15A8-45C6-833B-52BD3F34B601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92" name="矩形 591">
                  <a:extLst>
                    <a:ext uri="{FF2B5EF4-FFF2-40B4-BE49-F238E27FC236}">
                      <a16:creationId xmlns:a16="http://schemas.microsoft.com/office/drawing/2014/main" id="{6B4C8836-84CD-444F-9276-2929832C492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3" name="矩形 592">
                  <a:extLst>
                    <a:ext uri="{FF2B5EF4-FFF2-40B4-BE49-F238E27FC236}">
                      <a16:creationId xmlns:a16="http://schemas.microsoft.com/office/drawing/2014/main" id="{D07A3F9A-4FB8-4B23-A6F5-DCB573763F0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4" name="矩形 593">
                  <a:extLst>
                    <a:ext uri="{FF2B5EF4-FFF2-40B4-BE49-F238E27FC236}">
                      <a16:creationId xmlns:a16="http://schemas.microsoft.com/office/drawing/2014/main" id="{0A7A48CF-EDB0-4F5F-84B9-E297B8C70AF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7" name="组合 536">
              <a:extLst>
                <a:ext uri="{FF2B5EF4-FFF2-40B4-BE49-F238E27FC236}">
                  <a16:creationId xmlns:a16="http://schemas.microsoft.com/office/drawing/2014/main" id="{72878528-5280-412F-AB23-0E0A8F16D15B}"/>
                </a:ext>
              </a:extLst>
            </p:cNvPr>
            <p:cNvGrpSpPr/>
            <p:nvPr/>
          </p:nvGrpSpPr>
          <p:grpSpPr>
            <a:xfrm>
              <a:off x="8599624" y="1775777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77" name="组合 576">
                <a:extLst>
                  <a:ext uri="{FF2B5EF4-FFF2-40B4-BE49-F238E27FC236}">
                    <a16:creationId xmlns:a16="http://schemas.microsoft.com/office/drawing/2014/main" id="{67EAE6C4-0825-4765-A2FB-1CF241B62624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86" name="矩形 585">
                  <a:extLst>
                    <a:ext uri="{FF2B5EF4-FFF2-40B4-BE49-F238E27FC236}">
                      <a16:creationId xmlns:a16="http://schemas.microsoft.com/office/drawing/2014/main" id="{DB63FBA7-1035-4960-AA3D-B8F38614A91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7" name="矩形 586">
                  <a:extLst>
                    <a:ext uri="{FF2B5EF4-FFF2-40B4-BE49-F238E27FC236}">
                      <a16:creationId xmlns:a16="http://schemas.microsoft.com/office/drawing/2014/main" id="{FA1B36B5-E73D-4DA6-87F0-CEA7198F242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8" name="矩形 587">
                  <a:extLst>
                    <a:ext uri="{FF2B5EF4-FFF2-40B4-BE49-F238E27FC236}">
                      <a16:creationId xmlns:a16="http://schemas.microsoft.com/office/drawing/2014/main" id="{40CF1BFD-5DC6-49D4-82C2-20FDC7573DF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4C9DECB6-A72F-4163-BEAF-1765942A2070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83" name="矩形 582">
                  <a:extLst>
                    <a:ext uri="{FF2B5EF4-FFF2-40B4-BE49-F238E27FC236}">
                      <a16:creationId xmlns:a16="http://schemas.microsoft.com/office/drawing/2014/main" id="{90737D5F-EFC2-484A-95D8-C35D0CA2C0F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4" name="矩形 583">
                  <a:extLst>
                    <a:ext uri="{FF2B5EF4-FFF2-40B4-BE49-F238E27FC236}">
                      <a16:creationId xmlns:a16="http://schemas.microsoft.com/office/drawing/2014/main" id="{1F480C00-CD0D-4773-9EF8-DC385ED2A5B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5" name="矩形 584">
                  <a:extLst>
                    <a:ext uri="{FF2B5EF4-FFF2-40B4-BE49-F238E27FC236}">
                      <a16:creationId xmlns:a16="http://schemas.microsoft.com/office/drawing/2014/main" id="{390DD918-EC1A-43D7-A112-3861DA2E373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9" name="组合 578">
                <a:extLst>
                  <a:ext uri="{FF2B5EF4-FFF2-40B4-BE49-F238E27FC236}">
                    <a16:creationId xmlns:a16="http://schemas.microsoft.com/office/drawing/2014/main" id="{AF4D63C0-AAA0-40B5-A17D-F225B6266CBD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80" name="矩形 579">
                  <a:extLst>
                    <a:ext uri="{FF2B5EF4-FFF2-40B4-BE49-F238E27FC236}">
                      <a16:creationId xmlns:a16="http://schemas.microsoft.com/office/drawing/2014/main" id="{66FE656B-9C1A-4116-8AA1-A93B057FC94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1" name="矩形 580">
                  <a:extLst>
                    <a:ext uri="{FF2B5EF4-FFF2-40B4-BE49-F238E27FC236}">
                      <a16:creationId xmlns:a16="http://schemas.microsoft.com/office/drawing/2014/main" id="{9833E041-506E-471F-B247-2F2DFEC0DF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2" name="矩形 581">
                  <a:extLst>
                    <a:ext uri="{FF2B5EF4-FFF2-40B4-BE49-F238E27FC236}">
                      <a16:creationId xmlns:a16="http://schemas.microsoft.com/office/drawing/2014/main" id="{F71F46D7-41F6-42FF-976F-E5E17341C8E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8" name="组合 537">
              <a:extLst>
                <a:ext uri="{FF2B5EF4-FFF2-40B4-BE49-F238E27FC236}">
                  <a16:creationId xmlns:a16="http://schemas.microsoft.com/office/drawing/2014/main" id="{8862D84C-18A5-48D7-B918-ED5AAD4F8EAE}"/>
                </a:ext>
              </a:extLst>
            </p:cNvPr>
            <p:cNvGrpSpPr/>
            <p:nvPr/>
          </p:nvGrpSpPr>
          <p:grpSpPr>
            <a:xfrm>
              <a:off x="8599624" y="1898332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65" name="组合 564">
                <a:extLst>
                  <a:ext uri="{FF2B5EF4-FFF2-40B4-BE49-F238E27FC236}">
                    <a16:creationId xmlns:a16="http://schemas.microsoft.com/office/drawing/2014/main" id="{2EBFDD7F-EFED-47D2-973A-823396707920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1345C54B-D9F5-45B1-A405-62605BEF179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748BC94D-38FC-4156-9F68-C44B6BC9FB4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6" name="矩形 575">
                  <a:extLst>
                    <a:ext uri="{FF2B5EF4-FFF2-40B4-BE49-F238E27FC236}">
                      <a16:creationId xmlns:a16="http://schemas.microsoft.com/office/drawing/2014/main" id="{7ABAD9E8-E8CE-47D5-8FA7-D4D477ABEF6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6" name="组合 565">
                <a:extLst>
                  <a:ext uri="{FF2B5EF4-FFF2-40B4-BE49-F238E27FC236}">
                    <a16:creationId xmlns:a16="http://schemas.microsoft.com/office/drawing/2014/main" id="{6468D18B-4BDA-4504-AA3E-28D421C05F44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71" name="矩形 570">
                  <a:extLst>
                    <a:ext uri="{FF2B5EF4-FFF2-40B4-BE49-F238E27FC236}">
                      <a16:creationId xmlns:a16="http://schemas.microsoft.com/office/drawing/2014/main" id="{D81D9A2A-C3AB-4E4F-9993-4B1E66E1801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2" name="矩形 571">
                  <a:extLst>
                    <a:ext uri="{FF2B5EF4-FFF2-40B4-BE49-F238E27FC236}">
                      <a16:creationId xmlns:a16="http://schemas.microsoft.com/office/drawing/2014/main" id="{E96D7FBE-9342-4741-8DC3-BE731A4F067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3" name="矩形 572">
                  <a:extLst>
                    <a:ext uri="{FF2B5EF4-FFF2-40B4-BE49-F238E27FC236}">
                      <a16:creationId xmlns:a16="http://schemas.microsoft.com/office/drawing/2014/main" id="{B48AABC4-F339-4A51-8998-AE9A8A3EDE4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FBA52834-2430-458F-9ADD-C39F286660CA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05FF0779-4E9D-49AD-8E1E-4D939232F68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65FE4789-23BF-447C-964F-4701B9E41D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0" name="矩形 569">
                  <a:extLst>
                    <a:ext uri="{FF2B5EF4-FFF2-40B4-BE49-F238E27FC236}">
                      <a16:creationId xmlns:a16="http://schemas.microsoft.com/office/drawing/2014/main" id="{D52DB904-9E5D-4E0C-9111-36ACD06314C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39" name="组合 538">
              <a:extLst>
                <a:ext uri="{FF2B5EF4-FFF2-40B4-BE49-F238E27FC236}">
                  <a16:creationId xmlns:a16="http://schemas.microsoft.com/office/drawing/2014/main" id="{36A59365-6EA6-42C4-8119-A1B793C05EFA}"/>
                </a:ext>
              </a:extLst>
            </p:cNvPr>
            <p:cNvGrpSpPr/>
            <p:nvPr/>
          </p:nvGrpSpPr>
          <p:grpSpPr>
            <a:xfrm>
              <a:off x="8599624" y="2016528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53" name="组合 552">
                <a:extLst>
                  <a:ext uri="{FF2B5EF4-FFF2-40B4-BE49-F238E27FC236}">
                    <a16:creationId xmlns:a16="http://schemas.microsoft.com/office/drawing/2014/main" id="{CB6CF741-8A46-4A4A-B1B1-2A4D31E891EB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62" name="矩形 561">
                  <a:extLst>
                    <a:ext uri="{FF2B5EF4-FFF2-40B4-BE49-F238E27FC236}">
                      <a16:creationId xmlns:a16="http://schemas.microsoft.com/office/drawing/2014/main" id="{C98CA26E-A0DD-4DDB-980D-52BBA394FD9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3" name="矩形 562">
                  <a:extLst>
                    <a:ext uri="{FF2B5EF4-FFF2-40B4-BE49-F238E27FC236}">
                      <a16:creationId xmlns:a16="http://schemas.microsoft.com/office/drawing/2014/main" id="{EC8DF018-6591-4373-96B6-C2A8CFFD809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4" name="矩形 563">
                  <a:extLst>
                    <a:ext uri="{FF2B5EF4-FFF2-40B4-BE49-F238E27FC236}">
                      <a16:creationId xmlns:a16="http://schemas.microsoft.com/office/drawing/2014/main" id="{92FDF43D-6824-4387-A8B0-D70F46D1DFC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073C410C-66CB-48EE-91C3-2194D6199A76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59" name="矩形 558">
                  <a:extLst>
                    <a:ext uri="{FF2B5EF4-FFF2-40B4-BE49-F238E27FC236}">
                      <a16:creationId xmlns:a16="http://schemas.microsoft.com/office/drawing/2014/main" id="{D7A84D97-F0FF-447D-BD13-9F4BA11124C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0" name="矩形 559">
                  <a:extLst>
                    <a:ext uri="{FF2B5EF4-FFF2-40B4-BE49-F238E27FC236}">
                      <a16:creationId xmlns:a16="http://schemas.microsoft.com/office/drawing/2014/main" id="{375A7A45-4625-4DA4-B489-393A0DEF2B5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1" name="矩形 560">
                  <a:extLst>
                    <a:ext uri="{FF2B5EF4-FFF2-40B4-BE49-F238E27FC236}">
                      <a16:creationId xmlns:a16="http://schemas.microsoft.com/office/drawing/2014/main" id="{97199323-8727-4243-93C2-6D9496676F4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55" name="组合 554">
                <a:extLst>
                  <a:ext uri="{FF2B5EF4-FFF2-40B4-BE49-F238E27FC236}">
                    <a16:creationId xmlns:a16="http://schemas.microsoft.com/office/drawing/2014/main" id="{A75FF53C-6403-42DA-9C34-18E5846FD1DD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56" name="矩形 555">
                  <a:extLst>
                    <a:ext uri="{FF2B5EF4-FFF2-40B4-BE49-F238E27FC236}">
                      <a16:creationId xmlns:a16="http://schemas.microsoft.com/office/drawing/2014/main" id="{E7F0D496-A940-4FDE-8227-177911E0C0B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矩形 556">
                  <a:extLst>
                    <a:ext uri="{FF2B5EF4-FFF2-40B4-BE49-F238E27FC236}">
                      <a16:creationId xmlns:a16="http://schemas.microsoft.com/office/drawing/2014/main" id="{1C62F69C-E6B7-4D1F-8D34-AA2E5A0C79BB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矩形 557">
                  <a:extLst>
                    <a:ext uri="{FF2B5EF4-FFF2-40B4-BE49-F238E27FC236}">
                      <a16:creationId xmlns:a16="http://schemas.microsoft.com/office/drawing/2014/main" id="{4D0BAB3D-90B0-4450-8D75-C173E9426CD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40" name="组合 539">
              <a:extLst>
                <a:ext uri="{FF2B5EF4-FFF2-40B4-BE49-F238E27FC236}">
                  <a16:creationId xmlns:a16="http://schemas.microsoft.com/office/drawing/2014/main" id="{E4D5D539-388D-413A-A8F3-4F567872E7EB}"/>
                </a:ext>
              </a:extLst>
            </p:cNvPr>
            <p:cNvGrpSpPr/>
            <p:nvPr/>
          </p:nvGrpSpPr>
          <p:grpSpPr>
            <a:xfrm>
              <a:off x="8599624" y="2139084"/>
              <a:ext cx="1089864" cy="122555"/>
              <a:chOff x="7385050" y="2054106"/>
              <a:chExt cx="4743450" cy="533400"/>
            </a:xfrm>
            <a:solidFill>
              <a:schemeClr val="bg1"/>
            </a:solidFill>
          </p:grpSpPr>
          <p:grpSp>
            <p:nvGrpSpPr>
              <p:cNvPr id="541" name="组合 540">
                <a:extLst>
                  <a:ext uri="{FF2B5EF4-FFF2-40B4-BE49-F238E27FC236}">
                    <a16:creationId xmlns:a16="http://schemas.microsoft.com/office/drawing/2014/main" id="{83FE43ED-50F3-4192-BE88-600A9FF43DCC}"/>
                  </a:ext>
                </a:extLst>
              </p:cNvPr>
              <p:cNvGrpSpPr/>
              <p:nvPr/>
            </p:nvGrpSpPr>
            <p:grpSpPr>
              <a:xfrm>
                <a:off x="73850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50" name="矩形 549">
                  <a:extLst>
                    <a:ext uri="{FF2B5EF4-FFF2-40B4-BE49-F238E27FC236}">
                      <a16:creationId xmlns:a16="http://schemas.microsoft.com/office/drawing/2014/main" id="{C8EA4440-ACD4-4436-B036-DD69A1F3FBF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1" name="矩形 550">
                  <a:extLst>
                    <a:ext uri="{FF2B5EF4-FFF2-40B4-BE49-F238E27FC236}">
                      <a16:creationId xmlns:a16="http://schemas.microsoft.com/office/drawing/2014/main" id="{825E1A77-839D-4220-B5A6-B8DDDBA705C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2" name="矩形 551">
                  <a:extLst>
                    <a:ext uri="{FF2B5EF4-FFF2-40B4-BE49-F238E27FC236}">
                      <a16:creationId xmlns:a16="http://schemas.microsoft.com/office/drawing/2014/main" id="{EAEFCBDD-F1DC-40B6-A858-7E34C12C9F7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42" name="组合 541">
                <a:extLst>
                  <a:ext uri="{FF2B5EF4-FFF2-40B4-BE49-F238E27FC236}">
                    <a16:creationId xmlns:a16="http://schemas.microsoft.com/office/drawing/2014/main" id="{A2DAE3B5-08E5-47FE-8C13-5750C3CAEE6B}"/>
                  </a:ext>
                </a:extLst>
              </p:cNvPr>
              <p:cNvGrpSpPr/>
              <p:nvPr/>
            </p:nvGrpSpPr>
            <p:grpSpPr>
              <a:xfrm>
                <a:off x="896620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47" name="矩形 546">
                  <a:extLst>
                    <a:ext uri="{FF2B5EF4-FFF2-40B4-BE49-F238E27FC236}">
                      <a16:creationId xmlns:a16="http://schemas.microsoft.com/office/drawing/2014/main" id="{2F424F12-4A8A-4E2D-936E-A9BC103CEA1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EAEF553D-80EF-4194-B6CD-2EA3B7013E4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8C8FB1FE-316D-4B06-A0DC-506DB772D28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43" name="组合 542">
                <a:extLst>
                  <a:ext uri="{FF2B5EF4-FFF2-40B4-BE49-F238E27FC236}">
                    <a16:creationId xmlns:a16="http://schemas.microsoft.com/office/drawing/2014/main" id="{B8E99BD2-21C6-4989-983C-10723BFE7E7F}"/>
                  </a:ext>
                </a:extLst>
              </p:cNvPr>
              <p:cNvGrpSpPr/>
              <p:nvPr/>
            </p:nvGrpSpPr>
            <p:grpSpPr>
              <a:xfrm>
                <a:off x="10547350" y="2054106"/>
                <a:ext cx="1581150" cy="533400"/>
                <a:chOff x="7385050" y="2054106"/>
                <a:chExt cx="1581150" cy="533400"/>
              </a:xfrm>
              <a:grpFill/>
            </p:grpSpPr>
            <p:sp>
              <p:nvSpPr>
                <p:cNvPr id="544" name="矩形 543">
                  <a:extLst>
                    <a:ext uri="{FF2B5EF4-FFF2-40B4-BE49-F238E27FC236}">
                      <a16:creationId xmlns:a16="http://schemas.microsoft.com/office/drawing/2014/main" id="{5E388CF0-7DA6-4437-9CD2-13DB79EA895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5" name="矩形 544">
                  <a:extLst>
                    <a:ext uri="{FF2B5EF4-FFF2-40B4-BE49-F238E27FC236}">
                      <a16:creationId xmlns:a16="http://schemas.microsoft.com/office/drawing/2014/main" id="{5E5599F5-BE63-4F01-AC7E-F72AB3E0080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6" name="矩形 545">
                  <a:extLst>
                    <a:ext uri="{FF2B5EF4-FFF2-40B4-BE49-F238E27FC236}">
                      <a16:creationId xmlns:a16="http://schemas.microsoft.com/office/drawing/2014/main" id="{FF3BB44C-E027-40A6-8098-9D4D3FEFC82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9" name="文本框 648">
                <a:extLst>
                  <a:ext uri="{FF2B5EF4-FFF2-40B4-BE49-F238E27FC236}">
                    <a16:creationId xmlns:a16="http://schemas.microsoft.com/office/drawing/2014/main" id="{69B2B119-72ED-4402-8DFA-5E79E986119C}"/>
                  </a:ext>
                </a:extLst>
              </p:cNvPr>
              <p:cNvSpPr txBox="1"/>
              <p:nvPr/>
            </p:nvSpPr>
            <p:spPr>
              <a:xfrm>
                <a:off x="1414157" y="3230101"/>
                <a:ext cx="322502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9" name="文本框 648">
                <a:extLst>
                  <a:ext uri="{FF2B5EF4-FFF2-40B4-BE49-F238E27FC236}">
                    <a16:creationId xmlns:a16="http://schemas.microsoft.com/office/drawing/2014/main" id="{69B2B119-72ED-4402-8DFA-5E79E9861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57" y="3230101"/>
                <a:ext cx="3225024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56763090-11ED-406C-8C81-9F5C14FEE40F}"/>
                  </a:ext>
                </a:extLst>
              </p:cNvPr>
              <p:cNvSpPr txBox="1"/>
              <p:nvPr/>
            </p:nvSpPr>
            <p:spPr>
              <a:xfrm>
                <a:off x="7662307" y="3230101"/>
                <a:ext cx="322502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𝒁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50" name="文本框 649">
                <a:extLst>
                  <a:ext uri="{FF2B5EF4-FFF2-40B4-BE49-F238E27FC236}">
                    <a16:creationId xmlns:a16="http://schemas.microsoft.com/office/drawing/2014/main" id="{56763090-11ED-406C-8C81-9F5C14FEE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307" y="3230101"/>
                <a:ext cx="3225024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上 2">
            <a:extLst>
              <a:ext uri="{FF2B5EF4-FFF2-40B4-BE49-F238E27FC236}">
                <a16:creationId xmlns:a16="http://schemas.microsoft.com/office/drawing/2014/main" id="{D9BD83A8-FFBB-4C9A-B855-07A40940E19A}"/>
              </a:ext>
            </a:extLst>
          </p:cNvPr>
          <p:cNvSpPr/>
          <p:nvPr/>
        </p:nvSpPr>
        <p:spPr>
          <a:xfrm rot="5400000">
            <a:off x="2749826" y="4578626"/>
            <a:ext cx="397668" cy="3578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1" name="箭头: 上 650">
            <a:extLst>
              <a:ext uri="{FF2B5EF4-FFF2-40B4-BE49-F238E27FC236}">
                <a16:creationId xmlns:a16="http://schemas.microsoft.com/office/drawing/2014/main" id="{3BA77DE5-BF04-44EC-8F64-B936CEEE7113}"/>
              </a:ext>
            </a:extLst>
          </p:cNvPr>
          <p:cNvSpPr/>
          <p:nvPr/>
        </p:nvSpPr>
        <p:spPr>
          <a:xfrm rot="5400000">
            <a:off x="9039220" y="4627623"/>
            <a:ext cx="397668" cy="3578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2" name="矩形: 圆角 651">
            <a:extLst>
              <a:ext uri="{FF2B5EF4-FFF2-40B4-BE49-F238E27FC236}">
                <a16:creationId xmlns:a16="http://schemas.microsoft.com/office/drawing/2014/main" id="{4891389F-7199-4135-AEE6-703F62DF7D46}"/>
              </a:ext>
            </a:extLst>
          </p:cNvPr>
          <p:cNvSpPr/>
          <p:nvPr/>
        </p:nvSpPr>
        <p:spPr>
          <a:xfrm>
            <a:off x="8212547" y="2216005"/>
            <a:ext cx="2573986" cy="43964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" grpId="0"/>
      <p:bldP spid="650" grpId="0"/>
      <p:bldP spid="3" grpId="0" animBg="1"/>
      <p:bldP spid="6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5196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Convergence curve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4ACFC-D3E1-4A59-9F1B-26F13C4B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6138"/>
            <a:ext cx="12192000" cy="31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6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567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Computational time cost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E0571F5-916A-416E-8548-B821E734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8" y="1214737"/>
            <a:ext cx="7084271" cy="5398098"/>
          </a:xfrm>
          <a:prstGeom prst="rect">
            <a:avLst/>
          </a:prstGeom>
        </p:spPr>
      </p:pic>
      <p:sp>
        <p:nvSpPr>
          <p:cNvPr id="16" name="箭头: 右弧形 15">
            <a:extLst>
              <a:ext uri="{FF2B5EF4-FFF2-40B4-BE49-F238E27FC236}">
                <a16:creationId xmlns:a16="http://schemas.microsoft.com/office/drawing/2014/main" id="{A4B74D85-7FD9-4127-BA1D-BA4633757851}"/>
              </a:ext>
            </a:extLst>
          </p:cNvPr>
          <p:cNvSpPr/>
          <p:nvPr/>
        </p:nvSpPr>
        <p:spPr>
          <a:xfrm rot="19842231">
            <a:off x="7878650" y="1942931"/>
            <a:ext cx="1000853" cy="2292689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848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synthetic dataset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06F0BE-C923-490A-A039-D6EA166D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3" y="2087239"/>
            <a:ext cx="12192000" cy="4389918"/>
          </a:xfrm>
          <a:prstGeom prst="rect">
            <a:avLst/>
          </a:prstGeom>
          <a:ln>
            <a:noFill/>
          </a:ln>
        </p:spPr>
      </p:pic>
      <p:sp>
        <p:nvSpPr>
          <p:cNvPr id="15" name="标注: 线形 14">
            <a:extLst>
              <a:ext uri="{FF2B5EF4-FFF2-40B4-BE49-F238E27FC236}">
                <a16:creationId xmlns:a16="http://schemas.microsoft.com/office/drawing/2014/main" id="{B7A12A3C-F587-4003-82E2-6EC20B7420E6}"/>
              </a:ext>
            </a:extLst>
          </p:cNvPr>
          <p:cNvSpPr/>
          <p:nvPr/>
        </p:nvSpPr>
        <p:spPr>
          <a:xfrm rot="10800000">
            <a:off x="883781" y="2637183"/>
            <a:ext cx="534202" cy="443947"/>
          </a:xfrm>
          <a:prstGeom prst="borderCallout1">
            <a:avLst>
              <a:gd name="adj1" fmla="val 45616"/>
              <a:gd name="adj2" fmla="val -2131"/>
              <a:gd name="adj3" fmla="val 228918"/>
              <a:gd name="adj4" fmla="val -138803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EB033B-70E2-4B87-96C3-463837E8870D}"/>
              </a:ext>
            </a:extLst>
          </p:cNvPr>
          <p:cNvSpPr txBox="1"/>
          <p:nvPr/>
        </p:nvSpPr>
        <p:spPr>
          <a:xfrm>
            <a:off x="2115671" y="1844675"/>
            <a:ext cx="553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Nearby samples may mislead the method</a:t>
            </a:r>
            <a:endParaRPr lang="zh-CN" altLang="en-US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67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877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real dataset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E28A2-3B57-4947-948D-9BF17255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36" y="1333410"/>
            <a:ext cx="7016128" cy="53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3BCE4DE-4E7B-47D7-84C4-C198631E1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36"/>
          <a:stretch/>
        </p:blipFill>
        <p:spPr>
          <a:xfrm>
            <a:off x="0" y="1551540"/>
            <a:ext cx="12192000" cy="445555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real dataset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FCA9439-9982-49D3-AD0B-CD12B3925B3C}"/>
              </a:ext>
            </a:extLst>
          </p:cNvPr>
          <p:cNvSpPr/>
          <p:nvPr/>
        </p:nvSpPr>
        <p:spPr>
          <a:xfrm>
            <a:off x="11050978" y="1858606"/>
            <a:ext cx="795946" cy="418759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AE2FF49-E25E-4393-816A-D483B5BA2CB5}"/>
              </a:ext>
            </a:extLst>
          </p:cNvPr>
          <p:cNvSpPr/>
          <p:nvPr/>
        </p:nvSpPr>
        <p:spPr>
          <a:xfrm rot="16200000">
            <a:off x="5791629" y="-325548"/>
            <a:ext cx="795946" cy="1186933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FEF1ADA-892C-4320-A46A-544A76C5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115" y="999025"/>
            <a:ext cx="12192000" cy="70126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real dataset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710281D-D2A5-4629-9344-746651C7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38" y="1619583"/>
            <a:ext cx="12192000" cy="5020235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FCA9439-9982-49D3-AD0B-CD12B3925B3C}"/>
              </a:ext>
            </a:extLst>
          </p:cNvPr>
          <p:cNvSpPr/>
          <p:nvPr/>
        </p:nvSpPr>
        <p:spPr>
          <a:xfrm>
            <a:off x="11097928" y="1145741"/>
            <a:ext cx="919978" cy="52935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A73AA22-71F4-4E2B-9094-65E7DC3D220D}"/>
              </a:ext>
            </a:extLst>
          </p:cNvPr>
          <p:cNvSpPr/>
          <p:nvPr/>
        </p:nvSpPr>
        <p:spPr>
          <a:xfrm rot="16200000">
            <a:off x="5685264" y="-3886119"/>
            <a:ext cx="795946" cy="1186933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47FE255-8582-4F45-9B56-5F38EC71BAF6}"/>
              </a:ext>
            </a:extLst>
          </p:cNvPr>
          <p:cNvSpPr/>
          <p:nvPr/>
        </p:nvSpPr>
        <p:spPr>
          <a:xfrm rot="16200000">
            <a:off x="5710790" y="-3094411"/>
            <a:ext cx="795946" cy="1186933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6AAB94C-7B30-4208-846A-6D3B5C71515B}"/>
              </a:ext>
            </a:extLst>
          </p:cNvPr>
          <p:cNvSpPr/>
          <p:nvPr/>
        </p:nvSpPr>
        <p:spPr>
          <a:xfrm rot="16200000">
            <a:off x="5771243" y="-13799"/>
            <a:ext cx="795946" cy="1186933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78BD7E6-095C-479F-A2B9-B60BCA1CA8F5}"/>
              </a:ext>
            </a:extLst>
          </p:cNvPr>
          <p:cNvSpPr/>
          <p:nvPr/>
        </p:nvSpPr>
        <p:spPr>
          <a:xfrm rot="16200000">
            <a:off x="5791627" y="-809746"/>
            <a:ext cx="795946" cy="11869337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AC0BF02-0559-4BC0-821E-09B789259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565031"/>
              </p:ext>
            </p:extLst>
          </p:nvPr>
        </p:nvGraphicFramePr>
        <p:xfrm>
          <a:off x="1336178" y="133341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7029CE81-9CCF-494B-BEA3-941CB6139620}"/>
              </a:ext>
            </a:extLst>
          </p:cNvPr>
          <p:cNvSpPr txBox="1"/>
          <p:nvPr/>
        </p:nvSpPr>
        <p:spPr>
          <a:xfrm>
            <a:off x="1787104" y="560966"/>
            <a:ext cx="537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Introduce the clustering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8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547269D-F652-41BD-8D1B-4A1A956B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1579"/>
            <a:ext cx="12192000" cy="41948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0D2E8A-6013-4D2C-BF60-8BDB817F2B0B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106058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DEEBA66-3FA0-46C5-862A-6AA84793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803"/>
            <a:ext cx="12192000" cy="415270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5E8162-A306-4BD6-9265-2BBBB5D79ECE}"/>
              </a:ext>
            </a:extLst>
          </p:cNvPr>
          <p:cNvSpPr/>
          <p:nvPr/>
        </p:nvSpPr>
        <p:spPr>
          <a:xfrm>
            <a:off x="10507737" y="1610139"/>
            <a:ext cx="948765" cy="3452191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1B37AC-7AA4-4BFB-8CAE-D8CBF3BE73F8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30703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F153FC8-532E-4133-ABD9-480DDFA7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7690"/>
            <a:ext cx="12192000" cy="3282619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68DB9AD-DCBE-466D-B0DC-593004F06CDD}"/>
              </a:ext>
            </a:extLst>
          </p:cNvPr>
          <p:cNvSpPr/>
          <p:nvPr/>
        </p:nvSpPr>
        <p:spPr>
          <a:xfrm>
            <a:off x="10130050" y="1787691"/>
            <a:ext cx="948765" cy="275780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957043-84B2-4955-8C56-BB59173599B3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101654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352B588-1321-447A-8693-14FBB04B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6785"/>
            <a:ext cx="12192000" cy="40844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F01C94-8825-4313-BE02-48928472C111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33874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1E4B57B-9EE9-4573-9418-2355A0D5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174"/>
            <a:ext cx="12192000" cy="331165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06B2902-2294-4B41-BAB9-340EB3ADF858}"/>
              </a:ext>
            </a:extLst>
          </p:cNvPr>
          <p:cNvSpPr/>
          <p:nvPr/>
        </p:nvSpPr>
        <p:spPr>
          <a:xfrm>
            <a:off x="10090294" y="1844675"/>
            <a:ext cx="948765" cy="275780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C21BC9-A6B6-48C7-9652-DE3F9046CB72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93347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B1C47F-D423-4808-A740-9BF1A65B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6642"/>
            <a:ext cx="12192000" cy="368471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C26CE9C-1F4A-4A84-9C63-BFE769A871CB}"/>
              </a:ext>
            </a:extLst>
          </p:cNvPr>
          <p:cNvSpPr/>
          <p:nvPr/>
        </p:nvSpPr>
        <p:spPr>
          <a:xfrm>
            <a:off x="10130050" y="1701800"/>
            <a:ext cx="948765" cy="3029225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C8429F-F780-4756-9A12-0B58003B1554}"/>
              </a:ext>
            </a:extLst>
          </p:cNvPr>
          <p:cNvSpPr txBox="1"/>
          <p:nvPr/>
        </p:nvSpPr>
        <p:spPr>
          <a:xfrm>
            <a:off x="1787103" y="560966"/>
            <a:ext cx="816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Experimental results on noisy dataset</a:t>
            </a:r>
          </a:p>
        </p:txBody>
      </p:sp>
    </p:spTree>
    <p:extLst>
      <p:ext uri="{BB962C8B-B14F-4D97-AF65-F5344CB8AC3E}">
        <p14:creationId xmlns:p14="http://schemas.microsoft.com/office/powerpoint/2010/main" val="50247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3" y="560966"/>
            <a:ext cx="742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Parameter sensitivity and selection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B01AA-D86F-4290-8AEA-DD861BD9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0" y="1214065"/>
            <a:ext cx="9992139" cy="49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32116" y="2302752"/>
            <a:ext cx="10727768" cy="2864679"/>
            <a:chOff x="732111" y="2302746"/>
            <a:chExt cx="10727768" cy="2864678"/>
          </a:xfrm>
        </p:grpSpPr>
        <p:sp>
          <p:nvSpPr>
            <p:cNvPr id="25" name="文本框 24"/>
            <p:cNvSpPr txBox="1"/>
            <p:nvPr/>
          </p:nvSpPr>
          <p:spPr>
            <a:xfrm>
              <a:off x="732111" y="2302746"/>
              <a:ext cx="107277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Thanks for watching</a:t>
              </a:r>
              <a:endParaRPr lang="zh-CN" altLang="en-US" sz="6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063999" y="3575385"/>
              <a:ext cx="39624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325753" y="3597765"/>
              <a:ext cx="7301946" cy="1569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The paper and the source code can be obtained from </a:t>
              </a:r>
              <a:r>
                <a:rPr lang="en-US" altLang="zh-CN" sz="2400" b="1" dirty="0" err="1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Github</a:t>
              </a:r>
              <a:r>
                <a:rPr lang="en-US" altLang="zh-CN" sz="24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as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  <a:hlinkClick r:id="rId4"/>
                </a:rPr>
                <a:t>https://github.com/fuzhiqiang1230/DLRRPD</a:t>
              </a:r>
              <a:endPara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zhiqiangfu@bjtu.edu.cn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D8AA658-668A-49E0-A509-51AC77755E82}"/>
              </a:ext>
            </a:extLst>
          </p:cNvPr>
          <p:cNvSpPr txBox="1"/>
          <p:nvPr/>
        </p:nvSpPr>
        <p:spPr>
          <a:xfrm>
            <a:off x="254931" y="1730872"/>
            <a:ext cx="45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Similarity among samples is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indispensable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9CE5A8-30F9-49F2-95AB-1F8FBE6DD57A}"/>
              </a:ext>
            </a:extLst>
          </p:cNvPr>
          <p:cNvSpPr txBox="1"/>
          <p:nvPr/>
        </p:nvSpPr>
        <p:spPr>
          <a:xfrm>
            <a:off x="3000997" y="3429000"/>
            <a:ext cx="5375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Metric in high-dimensional space is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worse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537ECCD-977F-4975-8B22-8C845459F298}"/>
              </a:ext>
            </a:extLst>
          </p:cNvPr>
          <p:cNvSpPr txBox="1"/>
          <p:nvPr/>
        </p:nvSpPr>
        <p:spPr>
          <a:xfrm>
            <a:off x="6689099" y="4751376"/>
            <a:ext cx="4828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cost   </a:t>
            </a: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Storage cost</a:t>
            </a:r>
          </a:p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  <a:r>
              <a:rPr lang="zh-CN" altLang="en-US" sz="2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8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29CE81-9CCF-494B-BEA3-941CB6139620}"/>
              </a:ext>
            </a:extLst>
          </p:cNvPr>
          <p:cNvSpPr txBox="1"/>
          <p:nvPr/>
        </p:nvSpPr>
        <p:spPr>
          <a:xfrm>
            <a:off x="1787104" y="560966"/>
            <a:ext cx="537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Introduce the clustering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箭头: 右弧形 15">
            <a:extLst>
              <a:ext uri="{FF2B5EF4-FFF2-40B4-BE49-F238E27FC236}">
                <a16:creationId xmlns:a16="http://schemas.microsoft.com/office/drawing/2014/main" id="{3BA4A3B1-1756-4BA5-AF00-71CBC75A3BB8}"/>
              </a:ext>
            </a:extLst>
          </p:cNvPr>
          <p:cNvSpPr/>
          <p:nvPr/>
        </p:nvSpPr>
        <p:spPr>
          <a:xfrm rot="19003080">
            <a:off x="5328482" y="1595662"/>
            <a:ext cx="814312" cy="1916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箭头: 右弧形 27">
            <a:extLst>
              <a:ext uri="{FF2B5EF4-FFF2-40B4-BE49-F238E27FC236}">
                <a16:creationId xmlns:a16="http://schemas.microsoft.com/office/drawing/2014/main" id="{8ADFCE88-825F-4DC7-82A5-887CAC6A1ABA}"/>
              </a:ext>
            </a:extLst>
          </p:cNvPr>
          <p:cNvSpPr/>
          <p:nvPr/>
        </p:nvSpPr>
        <p:spPr>
          <a:xfrm rot="18661131">
            <a:off x="8776633" y="2947672"/>
            <a:ext cx="814312" cy="19167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23F974E1-8B9E-4A87-8C93-EA0A0B738DDB}"/>
              </a:ext>
            </a:extLst>
          </p:cNvPr>
          <p:cNvSpPr/>
          <p:nvPr/>
        </p:nvSpPr>
        <p:spPr>
          <a:xfrm>
            <a:off x="8632362" y="4382725"/>
            <a:ext cx="415918" cy="76193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上 29">
            <a:extLst>
              <a:ext uri="{FF2B5EF4-FFF2-40B4-BE49-F238E27FC236}">
                <a16:creationId xmlns:a16="http://schemas.microsoft.com/office/drawing/2014/main" id="{D55E5B02-61E7-435A-98B7-27E9A2E0D55C}"/>
              </a:ext>
            </a:extLst>
          </p:cNvPr>
          <p:cNvSpPr/>
          <p:nvPr/>
        </p:nvSpPr>
        <p:spPr>
          <a:xfrm>
            <a:off x="11384881" y="4370407"/>
            <a:ext cx="415918" cy="76193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上 30">
            <a:extLst>
              <a:ext uri="{FF2B5EF4-FFF2-40B4-BE49-F238E27FC236}">
                <a16:creationId xmlns:a16="http://schemas.microsoft.com/office/drawing/2014/main" id="{EC272182-E34F-4366-B371-8B487BE64CB2}"/>
              </a:ext>
            </a:extLst>
          </p:cNvPr>
          <p:cNvSpPr/>
          <p:nvPr/>
        </p:nvSpPr>
        <p:spPr>
          <a:xfrm rot="10800000">
            <a:off x="10185177" y="5348845"/>
            <a:ext cx="415918" cy="76193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5EA7098-6D77-48B2-80AD-E93D020E92A3}"/>
              </a:ext>
            </a:extLst>
          </p:cNvPr>
          <p:cNvSpPr/>
          <p:nvPr/>
        </p:nvSpPr>
        <p:spPr>
          <a:xfrm>
            <a:off x="310307" y="1439803"/>
            <a:ext cx="11626762" cy="482725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爆炸形: 8 pt  18">
            <a:extLst>
              <a:ext uri="{FF2B5EF4-FFF2-40B4-BE49-F238E27FC236}">
                <a16:creationId xmlns:a16="http://schemas.microsoft.com/office/drawing/2014/main" id="{72B99C75-66E8-42BE-AE5A-08ECC081CC0B}"/>
              </a:ext>
            </a:extLst>
          </p:cNvPr>
          <p:cNvSpPr/>
          <p:nvPr/>
        </p:nvSpPr>
        <p:spPr>
          <a:xfrm>
            <a:off x="319920" y="3917092"/>
            <a:ext cx="3900179" cy="2759523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BA0B63F-367F-4605-97C2-5A4FFDB7D891}"/>
              </a:ext>
            </a:extLst>
          </p:cNvPr>
          <p:cNvSpPr txBox="1"/>
          <p:nvPr/>
        </p:nvSpPr>
        <p:spPr>
          <a:xfrm>
            <a:off x="985044" y="4763694"/>
            <a:ext cx="24078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i="0" u="none" strike="noStrike" baseline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dimension </a:t>
            </a:r>
          </a:p>
          <a:p>
            <a:pPr algn="ctr"/>
            <a:r>
              <a:rPr lang="en-US" altLang="zh-CN" sz="3200" b="1" i="0" u="none" strike="noStrike" baseline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curse </a:t>
            </a:r>
            <a:endParaRPr lang="zh-CN" altLang="en-US" sz="32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640FE53-A090-460B-8BDB-64942E389BB6}"/>
              </a:ext>
            </a:extLst>
          </p:cNvPr>
          <p:cNvSpPr/>
          <p:nvPr/>
        </p:nvSpPr>
        <p:spPr>
          <a:xfrm>
            <a:off x="254931" y="3917092"/>
            <a:ext cx="4351359" cy="2455212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Subspace theory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8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16" grpId="0" animBg="1"/>
      <p:bldP spid="28" grpId="0" animBg="1"/>
      <p:bldP spid="17" grpId="0" animBg="1"/>
      <p:bldP spid="30" grpId="0" animBg="1"/>
      <p:bldP spid="31" grpId="0" animBg="1"/>
      <p:bldP spid="18" grpId="0" animBg="1"/>
      <p:bldP spid="19" grpId="0" animBg="1"/>
      <p:bldP spid="35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699CFBC-EC19-4005-9EED-FA8CCD52E9DF}"/>
              </a:ext>
            </a:extLst>
          </p:cNvPr>
          <p:cNvSpPr txBox="1"/>
          <p:nvPr/>
        </p:nvSpPr>
        <p:spPr>
          <a:xfrm>
            <a:off x="1787103" y="560966"/>
            <a:ext cx="856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 knowledge: linear space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24A903-8DA5-4DA5-8A20-C2FF250B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5" y="1131693"/>
            <a:ext cx="8567133" cy="5586679"/>
          </a:xfrm>
          <a:prstGeom prst="rect">
            <a:avLst/>
          </a:prstGeom>
        </p:spPr>
      </p:pic>
      <p:pic>
        <p:nvPicPr>
          <p:cNvPr id="1026" name="Picture 2" descr="Vector addition: the sum v + w (black) of the vectors v (blue) and w (red) is shown.">
            <a:extLst>
              <a:ext uri="{FF2B5EF4-FFF2-40B4-BE49-F238E27FC236}">
                <a16:creationId xmlns:a16="http://schemas.microsoft.com/office/drawing/2014/main" id="{64EEAE1C-7EA0-4D6E-91B1-50037B60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0" y="2268855"/>
            <a:ext cx="2942453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ar multiplication: the multiples −v and 2w are shown.">
            <a:extLst>
              <a:ext uri="{FF2B5EF4-FFF2-40B4-BE49-F238E27FC236}">
                <a16:creationId xmlns:a16="http://schemas.microsoft.com/office/drawing/2014/main" id="{148DC69A-1324-43AC-869D-3BC337D7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408" y="4480560"/>
            <a:ext cx="3201863" cy="108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11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 knowledge: subspace and independent subspace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E932F8A-2E16-4E1C-94C6-2B24959DFF45}"/>
              </a:ext>
            </a:extLst>
          </p:cNvPr>
          <p:cNvGrpSpPr/>
          <p:nvPr/>
        </p:nvGrpSpPr>
        <p:grpSpPr>
          <a:xfrm>
            <a:off x="45899" y="2170609"/>
            <a:ext cx="3965319" cy="3289247"/>
            <a:chOff x="-11113" y="4036095"/>
            <a:chExt cx="3453911" cy="286503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7B0F44D-D91E-4EA0-ACB6-1B3C40ED07A2}"/>
                </a:ext>
              </a:extLst>
            </p:cNvPr>
            <p:cNvGrpSpPr/>
            <p:nvPr/>
          </p:nvGrpSpPr>
          <p:grpSpPr>
            <a:xfrm>
              <a:off x="218641" y="4036095"/>
              <a:ext cx="2870245" cy="2865032"/>
              <a:chOff x="8039098" y="964078"/>
              <a:chExt cx="2870245" cy="2865032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CAD3BE5-9974-443E-8606-F85435D4CFF2}"/>
                  </a:ext>
                </a:extLst>
              </p:cNvPr>
              <p:cNvGrpSpPr/>
              <p:nvPr/>
            </p:nvGrpSpPr>
            <p:grpSpPr>
              <a:xfrm>
                <a:off x="8039100" y="991953"/>
                <a:ext cx="2857500" cy="2570162"/>
                <a:chOff x="7010400" y="1600200"/>
                <a:chExt cx="2324100" cy="1828800"/>
              </a:xfrm>
            </p:grpSpPr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6D3EA91C-6544-4894-83E8-E0280EC42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9400" y="2870200"/>
                  <a:ext cx="1435100" cy="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FDB1AB06-F16D-4952-BEA9-12ED78B89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99400" y="1600200"/>
                  <a:ext cx="0" cy="127000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C8242EF5-9B0A-44C5-8030-B75A545AE767}"/>
                    </a:ext>
                  </a:extLst>
                </p:cNvPr>
                <p:cNvCxnSpPr/>
                <p:nvPr/>
              </p:nvCxnSpPr>
              <p:spPr>
                <a:xfrm flipH="1">
                  <a:off x="7010400" y="2870200"/>
                  <a:ext cx="889000" cy="55880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8DF16DF-8C26-4648-BEAC-414E498DD0AD}"/>
                  </a:ext>
                </a:extLst>
              </p:cNvPr>
              <p:cNvSpPr txBox="1"/>
              <p:nvPr/>
            </p:nvSpPr>
            <p:spPr>
              <a:xfrm>
                <a:off x="8981291" y="2776787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EF33BAB3-5B5D-435D-9383-D30BD1C633DA}"/>
                      </a:ext>
                    </a:extLst>
                  </p:cNvPr>
                  <p:cNvSpPr txBox="1"/>
                  <p:nvPr/>
                </p:nvSpPr>
                <p:spPr>
                  <a:xfrm>
                    <a:off x="8039098" y="3429000"/>
                    <a:ext cx="40908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EF33BAB3-5B5D-435D-9383-D30BD1C63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9098" y="3429000"/>
                    <a:ext cx="409086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8C206138-FAC9-4591-A427-5ACEB73FF6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3845" y="2776787"/>
                    <a:ext cx="4154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8C206138-FAC9-4591-A427-5ACEB73FF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3845" y="2776787"/>
                    <a:ext cx="415498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53CDAE04-0680-4A20-BC0C-53FE5F6E4863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913" y="964078"/>
                    <a:ext cx="39466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𝒛</m:t>
                          </m:r>
                        </m:oMath>
                      </m:oMathPara>
                    </a14:m>
                    <a:endPara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53CDAE04-0680-4A20-BC0C-53FE5F6E48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9913" y="964078"/>
                    <a:ext cx="39466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080AACD-74DA-4AFB-91C5-76D3D292372C}"/>
                </a:ext>
              </a:extLst>
            </p:cNvPr>
            <p:cNvSpPr/>
            <p:nvPr/>
          </p:nvSpPr>
          <p:spPr>
            <a:xfrm>
              <a:off x="-11113" y="4036095"/>
              <a:ext cx="3453911" cy="282190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860DE94-33D0-41D5-90F9-9745ED53DEDF}"/>
              </a:ext>
            </a:extLst>
          </p:cNvPr>
          <p:cNvGrpSpPr/>
          <p:nvPr/>
        </p:nvGrpSpPr>
        <p:grpSpPr>
          <a:xfrm>
            <a:off x="4118950" y="2195366"/>
            <a:ext cx="3965319" cy="3239734"/>
            <a:chOff x="4445092" y="4036094"/>
            <a:chExt cx="3453911" cy="282190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6F4E147-79E0-4FE3-BA1E-BC517765CC76}"/>
                </a:ext>
              </a:extLst>
            </p:cNvPr>
            <p:cNvGrpSpPr/>
            <p:nvPr/>
          </p:nvGrpSpPr>
          <p:grpSpPr>
            <a:xfrm>
              <a:off x="4445092" y="4036094"/>
              <a:ext cx="3453911" cy="2821905"/>
              <a:chOff x="4305285" y="4036095"/>
              <a:chExt cx="3453911" cy="2821905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5D117A0F-6F50-4521-85BD-66DEAE4953E8}"/>
                  </a:ext>
                </a:extLst>
              </p:cNvPr>
              <p:cNvGrpSpPr/>
              <p:nvPr/>
            </p:nvGrpSpPr>
            <p:grpSpPr>
              <a:xfrm>
                <a:off x="4628018" y="5384832"/>
                <a:ext cx="2870245" cy="1052323"/>
                <a:chOff x="5007813" y="4380346"/>
                <a:chExt cx="2870245" cy="1052323"/>
              </a:xfrm>
            </p:grpSpPr>
            <p:sp>
              <p:nvSpPr>
                <p:cNvPr id="57" name="平行四边形 56">
                  <a:extLst>
                    <a:ext uri="{FF2B5EF4-FFF2-40B4-BE49-F238E27FC236}">
                      <a16:creationId xmlns:a16="http://schemas.microsoft.com/office/drawing/2014/main" id="{43A91DC7-4CA0-46DE-A0ED-4398E8A59E73}"/>
                    </a:ext>
                  </a:extLst>
                </p:cNvPr>
                <p:cNvSpPr/>
                <p:nvPr/>
              </p:nvSpPr>
              <p:spPr>
                <a:xfrm>
                  <a:off x="5334533" y="4387870"/>
                  <a:ext cx="2379448" cy="547159"/>
                </a:xfrm>
                <a:prstGeom prst="parallelogram">
                  <a:avLst>
                    <a:gd name="adj" fmla="val 1374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923F861D-808D-4066-9421-FC32BA8B018F}"/>
                    </a:ext>
                  </a:extLst>
                </p:cNvPr>
                <p:cNvGrpSpPr/>
                <p:nvPr/>
              </p:nvGrpSpPr>
              <p:grpSpPr>
                <a:xfrm>
                  <a:off x="5007813" y="4380346"/>
                  <a:ext cx="2870245" cy="1052323"/>
                  <a:chOff x="5007813" y="4380346"/>
                  <a:chExt cx="2870245" cy="1052323"/>
                </a:xfrm>
              </p:grpSpPr>
              <p:cxnSp>
                <p:nvCxnSpPr>
                  <p:cNvPr id="46" name="直接箭头连接符 45">
                    <a:extLst>
                      <a:ext uri="{FF2B5EF4-FFF2-40B4-BE49-F238E27FC236}">
                        <a16:creationId xmlns:a16="http://schemas.microsoft.com/office/drawing/2014/main" id="{42CB3465-EA0F-47D5-8638-192D47DCE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0848" y="4380347"/>
                    <a:ext cx="1764467" cy="0"/>
                  </a:xfrm>
                  <a:prstGeom prst="straightConnector1">
                    <a:avLst/>
                  </a:prstGeom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箭头连接符 49">
                    <a:extLst>
                      <a:ext uri="{FF2B5EF4-FFF2-40B4-BE49-F238E27FC236}">
                        <a16:creationId xmlns:a16="http://schemas.microsoft.com/office/drawing/2014/main" id="{6B27B730-23B1-43F3-AA10-961935CEE10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007815" y="4380347"/>
                    <a:ext cx="1093033" cy="785327"/>
                  </a:xfrm>
                  <a:prstGeom prst="straightConnector1">
                    <a:avLst/>
                  </a:prstGeom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5F902610-8C5C-4EFF-BB75-496E17B6C41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006" y="4380346"/>
                    <a:ext cx="3273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</a:t>
                    </a:r>
                    <a:endPara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文本框 41">
                        <a:extLst>
                          <a:ext uri="{FF2B5EF4-FFF2-40B4-BE49-F238E27FC236}">
                            <a16:creationId xmlns:a16="http://schemas.microsoft.com/office/drawing/2014/main" id="{27B32A05-4284-48D8-BDD9-8A30C06B0A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07813" y="5032559"/>
                        <a:ext cx="4090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文本框 41">
                        <a:extLst>
                          <a:ext uri="{FF2B5EF4-FFF2-40B4-BE49-F238E27FC236}">
                            <a16:creationId xmlns:a16="http://schemas.microsoft.com/office/drawing/2014/main" id="{27B32A05-4284-48D8-BDD9-8A30C06B0A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007813" y="5032559"/>
                        <a:ext cx="409086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文本框 42">
                        <a:extLst>
                          <a:ext uri="{FF2B5EF4-FFF2-40B4-BE49-F238E27FC236}">
                            <a16:creationId xmlns:a16="http://schemas.microsoft.com/office/drawing/2014/main" id="{0BBC2F35-A5B7-467F-A8BD-0BF825EF64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62560" y="4380346"/>
                        <a:ext cx="41549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文本框 42">
                        <a:extLst>
                          <a:ext uri="{FF2B5EF4-FFF2-40B4-BE49-F238E27FC236}">
                            <a16:creationId xmlns:a16="http://schemas.microsoft.com/office/drawing/2014/main" id="{0BBC2F35-A5B7-467F-A8BD-0BF825EF640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62560" y="4380346"/>
                        <a:ext cx="415498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F927D048-80CC-45EF-95EF-6BFA8076BF50}"/>
                  </a:ext>
                </a:extLst>
              </p:cNvPr>
              <p:cNvSpPr/>
              <p:nvPr/>
            </p:nvSpPr>
            <p:spPr>
              <a:xfrm>
                <a:off x="4305285" y="4036095"/>
                <a:ext cx="3453911" cy="282190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91BC29E-D61D-4CE7-8005-7B061EB4E1FE}"/>
                </a:ext>
              </a:extLst>
            </p:cNvPr>
            <p:cNvSpPr txBox="1"/>
            <p:nvPr/>
          </p:nvSpPr>
          <p:spPr>
            <a:xfrm>
              <a:off x="5341043" y="4510035"/>
              <a:ext cx="16446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Subspace</a:t>
              </a:r>
              <a:endPara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13AFCE-F7EE-419B-978B-0143F1E40F38}"/>
              </a:ext>
            </a:extLst>
          </p:cNvPr>
          <p:cNvGrpSpPr/>
          <p:nvPr/>
        </p:nvGrpSpPr>
        <p:grpSpPr>
          <a:xfrm>
            <a:off x="8180782" y="2195366"/>
            <a:ext cx="3965319" cy="3239734"/>
            <a:chOff x="8519406" y="4036095"/>
            <a:chExt cx="3453911" cy="282190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3ABAD69-F089-47C0-B03E-1E1EEFFD520C}"/>
                </a:ext>
              </a:extLst>
            </p:cNvPr>
            <p:cNvGrpSpPr/>
            <p:nvPr/>
          </p:nvGrpSpPr>
          <p:grpSpPr>
            <a:xfrm>
              <a:off x="8519406" y="4036095"/>
              <a:ext cx="3453911" cy="2821905"/>
              <a:chOff x="8519406" y="4036095"/>
              <a:chExt cx="3453911" cy="2821905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6F5FA21F-511E-4CB2-B410-0885E80033F7}"/>
                  </a:ext>
                </a:extLst>
              </p:cNvPr>
              <p:cNvGrpSpPr/>
              <p:nvPr/>
            </p:nvGrpSpPr>
            <p:grpSpPr>
              <a:xfrm>
                <a:off x="10051864" y="4740868"/>
                <a:ext cx="1269527" cy="1052323"/>
                <a:chOff x="7887157" y="5713851"/>
                <a:chExt cx="1269527" cy="1052323"/>
              </a:xfrm>
            </p:grpSpPr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637A1CF5-D933-435C-A7B6-64320D05DE96}"/>
                    </a:ext>
                  </a:extLst>
                </p:cNvPr>
                <p:cNvCxnSpPr/>
                <p:nvPr/>
              </p:nvCxnSpPr>
              <p:spPr>
                <a:xfrm flipH="1">
                  <a:off x="7887161" y="5713851"/>
                  <a:ext cx="1093033" cy="785327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EC90A62-36F2-4775-AAFD-3BE6E32495F6}"/>
                    </a:ext>
                  </a:extLst>
                </p:cNvPr>
                <p:cNvSpPr txBox="1"/>
                <p:nvPr/>
              </p:nvSpPr>
              <p:spPr>
                <a:xfrm>
                  <a:off x="8829350" y="5713851"/>
                  <a:ext cx="327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9BBF8A16-21B1-4B52-8E48-84E3F40117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87157" y="6366064"/>
                      <a:ext cx="40908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oMath>
                        </m:oMathPara>
                      </a14:m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9BBF8A16-21B1-4B52-8E48-84E3F40117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7157" y="6366064"/>
                      <a:ext cx="409086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BD9E6388-76EF-4DB4-BF93-A9F7052C11A8}"/>
                  </a:ext>
                </a:extLst>
              </p:cNvPr>
              <p:cNvGrpSpPr/>
              <p:nvPr/>
            </p:nvGrpSpPr>
            <p:grpSpPr>
              <a:xfrm>
                <a:off x="9813207" y="6155602"/>
                <a:ext cx="1928052" cy="400110"/>
                <a:chOff x="9660807" y="1990119"/>
                <a:chExt cx="1928052" cy="400110"/>
              </a:xfrm>
            </p:grpSpPr>
            <p:cxnSp>
              <p:nvCxnSpPr>
                <p:cNvPr id="48" name="直接箭头连接符 47">
                  <a:extLst>
                    <a:ext uri="{FF2B5EF4-FFF2-40B4-BE49-F238E27FC236}">
                      <a16:creationId xmlns:a16="http://schemas.microsoft.com/office/drawing/2014/main" id="{EFF62B82-2BC7-4017-9A25-BA3457F32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11649" y="1990120"/>
                  <a:ext cx="1764467" cy="0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484B3C6-5706-43FB-A491-CD5F5E98587F}"/>
                    </a:ext>
                  </a:extLst>
                </p:cNvPr>
                <p:cNvSpPr txBox="1"/>
                <p:nvPr/>
              </p:nvSpPr>
              <p:spPr>
                <a:xfrm>
                  <a:off x="9660807" y="1990119"/>
                  <a:ext cx="327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5719BD8A-95E4-480A-8989-AE4EE44DA5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73361" y="1990119"/>
                      <a:ext cx="41549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oMath>
                        </m:oMathPara>
                      </a14:m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5719BD8A-95E4-480A-8989-AE4EE44DA5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73361" y="1990119"/>
                      <a:ext cx="415498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C2F0ECD0-700E-42A7-A314-B019DB309DF8}"/>
                  </a:ext>
                </a:extLst>
              </p:cNvPr>
              <p:cNvGrpSpPr/>
              <p:nvPr/>
            </p:nvGrpSpPr>
            <p:grpSpPr>
              <a:xfrm>
                <a:off x="8841503" y="4318976"/>
                <a:ext cx="548712" cy="2182041"/>
                <a:chOff x="4290716" y="1684562"/>
                <a:chExt cx="548712" cy="2182041"/>
              </a:xfrm>
            </p:grpSpPr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77FA84B0-D368-49CF-A9B8-7165CF0AE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2936" y="1712438"/>
                  <a:ext cx="0" cy="1784836"/>
                </a:xfrm>
                <a:prstGeom prst="straightConnector1">
                  <a:avLst/>
                </a:prstGeom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  <a:tailEnd type="arrow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4122AE8-63D3-4D9D-A6EA-30D12321D109}"/>
                    </a:ext>
                  </a:extLst>
                </p:cNvPr>
                <p:cNvSpPr txBox="1"/>
                <p:nvPr/>
              </p:nvSpPr>
              <p:spPr>
                <a:xfrm>
                  <a:off x="4512094" y="3497271"/>
                  <a:ext cx="327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C8A1BC75-7EF3-467E-BBB6-F7341025BC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0716" y="1684562"/>
                      <a:ext cx="39466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oMath>
                        </m:oMathPara>
                      </a14:m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C8A1BC75-7EF3-467E-BBB6-F7341025BC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90716" y="1684562"/>
                      <a:ext cx="394660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640A2DA3-BBD2-41FD-9472-4161053B3550}"/>
                  </a:ext>
                </a:extLst>
              </p:cNvPr>
              <p:cNvSpPr/>
              <p:nvPr/>
            </p:nvSpPr>
            <p:spPr>
              <a:xfrm>
                <a:off x="8519406" y="4036095"/>
                <a:ext cx="3453911" cy="282190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81D3D79-E6A4-4DA9-9BA4-14708F12795C}"/>
                </a:ext>
              </a:extLst>
            </p:cNvPr>
            <p:cNvSpPr txBox="1"/>
            <p:nvPr/>
          </p:nvSpPr>
          <p:spPr>
            <a:xfrm>
              <a:off x="9100947" y="4229018"/>
              <a:ext cx="2310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Independent</a:t>
              </a:r>
            </a:p>
            <a:p>
              <a:pPr algn="ctr"/>
              <a:r>
                <a:rPr lang="en-US" altLang="zh-CN" sz="24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subspace</a:t>
              </a:r>
              <a:endPara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8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图片 632" descr="气泡图&#10;&#10;中度可信度描述已自动生成">
            <a:extLst>
              <a:ext uri="{FF2B5EF4-FFF2-40B4-BE49-F238E27FC236}">
                <a16:creationId xmlns:a16="http://schemas.microsoft.com/office/drawing/2014/main" id="{77C89AFB-2B4E-481E-9A80-47BDA7D47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1" r="953" b="1819"/>
          <a:stretch/>
        </p:blipFill>
        <p:spPr>
          <a:xfrm>
            <a:off x="75903" y="1999270"/>
            <a:ext cx="8805629" cy="472783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 knowledge: subspace and independent subspace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81D3D79-E6A4-4DA9-9BA4-14708F12795C}"/>
              </a:ext>
            </a:extLst>
          </p:cNvPr>
          <p:cNvSpPr txBox="1"/>
          <p:nvPr/>
        </p:nvSpPr>
        <p:spPr>
          <a:xfrm>
            <a:off x="1353589" y="1675343"/>
            <a:ext cx="950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Independent subspace</a:t>
            </a:r>
            <a:endParaRPr lang="zh-CN" altLang="en-US" sz="24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41A8A64-0C97-46C2-93BD-681765022403}"/>
                  </a:ext>
                </a:extLst>
              </p:cNvPr>
              <p:cNvSpPr txBox="1"/>
              <p:nvPr/>
            </p:nvSpPr>
            <p:spPr>
              <a:xfrm>
                <a:off x="263398" y="5556088"/>
                <a:ext cx="428271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41A8A64-0C97-46C2-93BD-681765022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98" y="5556088"/>
                <a:ext cx="4282711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EA9E0E0A-E89E-44AC-8656-FAB7F8B741B3}"/>
              </a:ext>
            </a:extLst>
          </p:cNvPr>
          <p:cNvSpPr/>
          <p:nvPr/>
        </p:nvSpPr>
        <p:spPr>
          <a:xfrm>
            <a:off x="3251200" y="2728165"/>
            <a:ext cx="609598" cy="63925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D2AC5F4-10AD-4D5C-BC79-848C2D5AB55A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2175934" y="3273807"/>
            <a:ext cx="1164540" cy="2371564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13F2894-884A-4C53-8748-FA9C0B2DED81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3771524" y="3273807"/>
            <a:ext cx="4915273" cy="2469409"/>
          </a:xfrm>
          <a:prstGeom prst="straightConnector1">
            <a:avLst/>
          </a:prstGeom>
          <a:ln w="25400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4" name="文本框 633">
                <a:extLst>
                  <a:ext uri="{FF2B5EF4-FFF2-40B4-BE49-F238E27FC236}">
                    <a16:creationId xmlns:a16="http://schemas.microsoft.com/office/drawing/2014/main" id="{F5598B5D-8F7E-444D-81F3-EDB431087D35}"/>
                  </a:ext>
                </a:extLst>
              </p:cNvPr>
              <p:cNvSpPr txBox="1"/>
              <p:nvPr/>
            </p:nvSpPr>
            <p:spPr>
              <a:xfrm>
                <a:off x="7197165" y="5645371"/>
                <a:ext cx="45968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US" altLang="zh-CN" sz="2800" b="1" i="1" dirty="0">
                  <a:solidFill>
                    <a:srgbClr val="4472C4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634" name="文本框 633">
                <a:extLst>
                  <a:ext uri="{FF2B5EF4-FFF2-40B4-BE49-F238E27FC236}">
                    <a16:creationId xmlns:a16="http://schemas.microsoft.com/office/drawing/2014/main" id="{F5598B5D-8F7E-444D-81F3-EDB43108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165" y="5645371"/>
                <a:ext cx="4596899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73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9" name="图片 38" descr="形状&#10;&#10;中度可信度描述已自动生成">
            <a:extLst>
              <a:ext uri="{FF2B5EF4-FFF2-40B4-BE49-F238E27FC236}">
                <a16:creationId xmlns:a16="http://schemas.microsoft.com/office/drawing/2014/main" id="{6D67DF80-DA9A-40C5-9192-30A1645F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2" y="3411774"/>
            <a:ext cx="4166854" cy="29569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8F6368-0B56-44C7-A00F-08B69E7E3B7B}"/>
                  </a:ext>
                </a:extLst>
              </p:cNvPr>
              <p:cNvSpPr txBox="1"/>
              <p:nvPr/>
            </p:nvSpPr>
            <p:spPr>
              <a:xfrm>
                <a:off x="466507" y="1349095"/>
                <a:ext cx="9954157" cy="1859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 given noiseless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𝒅</m:t>
                        </m:r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it is sampled from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</m:oMath>
                </a14:m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independent subspaces.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be decomposed by skinny SVD</a:t>
                </a:r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800" b="1" i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</m:t>
                      </m:r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8F6368-0B56-44C7-A00F-08B69E7E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07" y="1349095"/>
                <a:ext cx="9954157" cy="1859933"/>
              </a:xfrm>
              <a:prstGeom prst="rect">
                <a:avLst/>
              </a:prstGeom>
              <a:blipFill>
                <a:blip r:embed="rId4"/>
                <a:stretch>
                  <a:fillRect l="-1287" t="-2295" r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DBADBE66-E4A3-4B82-B950-8EFDA54DA537}"/>
              </a:ext>
            </a:extLst>
          </p:cNvPr>
          <p:cNvGrpSpPr/>
          <p:nvPr/>
        </p:nvGrpSpPr>
        <p:grpSpPr>
          <a:xfrm>
            <a:off x="6361200" y="3648973"/>
            <a:ext cx="4478250" cy="2442867"/>
            <a:chOff x="2956988" y="3595519"/>
            <a:chExt cx="4478250" cy="2442867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2BDAEE12-CFB7-4E64-8BDF-61771931759C}"/>
                </a:ext>
              </a:extLst>
            </p:cNvPr>
            <p:cNvGrpSpPr/>
            <p:nvPr/>
          </p:nvGrpSpPr>
          <p:grpSpPr>
            <a:xfrm>
              <a:off x="5560043" y="4836772"/>
              <a:ext cx="363288" cy="367665"/>
              <a:chOff x="8599624" y="4467457"/>
              <a:chExt cx="363288" cy="367665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8F1EB52-6507-4734-A0A6-587E2E0CDEDC}"/>
                  </a:ext>
                </a:extLst>
              </p:cNvPr>
              <p:cNvGrpSpPr/>
              <p:nvPr/>
            </p:nvGrpSpPr>
            <p:grpSpPr>
              <a:xfrm>
                <a:off x="8599624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0A7DA02-67E7-448D-811F-3CD03A1C214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72888006-9431-4A6A-8409-4B5D18FAD34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7B30D47F-F6CC-4CD8-9D5D-07178737C67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BD9A6342-C4FA-407C-B53C-2E0144A60817}"/>
                  </a:ext>
                </a:extLst>
              </p:cNvPr>
              <p:cNvGrpSpPr/>
              <p:nvPr/>
            </p:nvGrpSpPr>
            <p:grpSpPr>
              <a:xfrm>
                <a:off x="8599624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738A7020-2E85-4D3A-8ECC-D9340B80C9A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2F53EED-A50D-419A-A98F-63208AA841B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ABECBC4A-F5D8-462E-9DA0-84D2F566769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ECD9FD2A-F3EA-43C1-9783-D373BE0BB8A6}"/>
                  </a:ext>
                </a:extLst>
              </p:cNvPr>
              <p:cNvGrpSpPr/>
              <p:nvPr/>
            </p:nvGrpSpPr>
            <p:grpSpPr>
              <a:xfrm>
                <a:off x="8599624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B5866C55-617A-481F-A8FB-7A3498BF8C9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2C088E67-EF3B-4B5A-BBEE-91786146705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BC24BDC9-DEB4-4511-A54B-C92DB0054F34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D64F35D-7020-4895-B488-915856682B98}"/>
                </a:ext>
              </a:extLst>
            </p:cNvPr>
            <p:cNvGrpSpPr/>
            <p:nvPr/>
          </p:nvGrpSpPr>
          <p:grpSpPr>
            <a:xfrm>
              <a:off x="6343457" y="4838428"/>
              <a:ext cx="1091781" cy="368618"/>
              <a:chOff x="9318947" y="4467457"/>
              <a:chExt cx="1091781" cy="368618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648EAEDE-63AD-4A22-AE5E-A98130D0AAF2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AEF37639-9153-409D-BEA3-0D854762BB0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B22C4305-8D50-49DC-B857-6BAE099E06D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98E3CA96-7681-4044-B041-DA1B5DA7888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84E511A9-7E7C-4EA5-8DBB-D2EDD63A8272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60375DD9-8DCF-46F6-9F58-CA2635A8FE80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D44A9BF5-F8EA-4A7D-B01A-EC5C27E0098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ECEA68CE-A4F2-4CDB-99FC-9E0C244075A8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DC2451B0-6AD0-48AC-A2A2-9BEDC05AC983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00773C30-E08B-49F1-8F60-29854FC08DD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91453B06-A604-4CF6-988D-89A54F3F631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F12B335-9125-4313-9F8E-743029DBC56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F1680AD-20FE-4B91-B981-E47930EA2AE2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C8175D35-9526-475D-9AB6-D6F55A956BB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5446CCA-2C28-422D-B52A-007DA3330E4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F6E532B6-C0E3-4AE5-8A02-2E7039D512DB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EE2A247-FEB2-458F-BE8E-A133A2A06B26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64FFB504-9541-49B2-8A66-F2DE9B914D5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7D33B57E-2DDC-4525-B4A0-741133D97D7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9CA0899-8768-413C-A6C9-2979C0F7D3E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16BACC02-492D-49B0-A8EF-1F5F89367210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01200C4C-DFC2-4CD5-B261-F6F3D035152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97EB3CBA-1814-4E41-A127-269950407F7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7DB44AAE-6614-4ED5-8DF3-2FCA9218AFC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25428477-C848-4820-96EA-90CB2E09041C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CE3ADFA2-3C8A-4E6F-A037-C70CF6D1F9FD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B01312E-4C2F-4DA5-8D0A-01D0AEB3414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F639E5BC-8D81-47B0-B355-D48A4C5DF8A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6F7C1679-56C4-4129-99F5-0756A90F2C6B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2470210-15EE-47EC-BCF4-8290BA52F17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23049FA6-4A65-4C4F-A02C-2A6FF2F6677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51A9C610-FF07-44D8-A3F6-84941CBD4F7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172CF1C-CBE9-4D7F-B417-08B4D9E1A34E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C73AC79F-DD6B-420C-9945-C7148117209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566EFBC0-8CB9-42D9-AA62-C06EB9DE339E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8AD6CF98-1CA7-4D52-8035-4C3E14704BD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E5FAB93F-58A9-4134-B2AF-7410AD04AC53}"/>
                </a:ext>
              </a:extLst>
            </p:cNvPr>
            <p:cNvGrpSpPr/>
            <p:nvPr/>
          </p:nvGrpSpPr>
          <p:grpSpPr>
            <a:xfrm>
              <a:off x="4684098" y="4077611"/>
              <a:ext cx="366205" cy="1958646"/>
              <a:chOff x="5463428" y="4530123"/>
              <a:chExt cx="366205" cy="1958646"/>
            </a:xfrm>
          </p:grpSpPr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CFC8D315-8171-4E77-953A-57D70BCFDEFA}"/>
                  </a:ext>
                </a:extLst>
              </p:cNvPr>
              <p:cNvGrpSpPr/>
              <p:nvPr/>
            </p:nvGrpSpPr>
            <p:grpSpPr>
              <a:xfrm>
                <a:off x="5586294" y="453012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CC75CA5F-2BE3-4B67-8677-87F5EDFEA938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矩形 276">
                  <a:extLst>
                    <a:ext uri="{FF2B5EF4-FFF2-40B4-BE49-F238E27FC236}">
                      <a16:creationId xmlns:a16="http://schemas.microsoft.com/office/drawing/2014/main" id="{07DA1B7D-5E0C-4A4E-B12B-A23F39433C74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8" name="矩形 277">
                  <a:extLst>
                    <a:ext uri="{FF2B5EF4-FFF2-40B4-BE49-F238E27FC236}">
                      <a16:creationId xmlns:a16="http://schemas.microsoft.com/office/drawing/2014/main" id="{469F7E48-D242-4984-B1F5-85E5476C9912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B870DA60-50F1-46BF-8E36-26A38F52A322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矩形 279">
                  <a:extLst>
                    <a:ext uri="{FF2B5EF4-FFF2-40B4-BE49-F238E27FC236}">
                      <a16:creationId xmlns:a16="http://schemas.microsoft.com/office/drawing/2014/main" id="{67103B89-269E-4CBE-BBD0-8BCF6E668258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57022E88-DF37-4AC7-B483-8EF4AFFA892F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D3DAE7A4-E446-4411-BEA8-C56DF4BB5791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8C2EF390-6976-4653-8443-0F2D220CE38F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53229D79-B02B-40B2-ADA7-E4BA752CA683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3A4F478D-55D5-4C76-93DD-401D86662531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矩形 285">
                  <a:extLst>
                    <a:ext uri="{FF2B5EF4-FFF2-40B4-BE49-F238E27FC236}">
                      <a16:creationId xmlns:a16="http://schemas.microsoft.com/office/drawing/2014/main" id="{E8BFBD17-DADF-412A-A4AB-B89F9D799BC7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7" name="矩形 286">
                  <a:extLst>
                    <a:ext uri="{FF2B5EF4-FFF2-40B4-BE49-F238E27FC236}">
                      <a16:creationId xmlns:a16="http://schemas.microsoft.com/office/drawing/2014/main" id="{EEF6EC29-6CF0-4B15-AF9E-472D3C5ED225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139FB12-8C6B-40F1-B96D-C32329B2A372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矩形 288">
                  <a:extLst>
                    <a:ext uri="{FF2B5EF4-FFF2-40B4-BE49-F238E27FC236}">
                      <a16:creationId xmlns:a16="http://schemas.microsoft.com/office/drawing/2014/main" id="{A973C4F0-89E8-4572-9D27-1AC0CE1B19D5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0" name="矩形 289">
                  <a:extLst>
                    <a:ext uri="{FF2B5EF4-FFF2-40B4-BE49-F238E27FC236}">
                      <a16:creationId xmlns:a16="http://schemas.microsoft.com/office/drawing/2014/main" id="{FEC22603-8A66-4951-AE83-EC9970EE052F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3FC76B81-BDBD-4744-9A4B-625C5DD137EE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D833E7BC-742D-4D50-B512-4B8772931E32}"/>
                  </a:ext>
                </a:extLst>
              </p:cNvPr>
              <p:cNvGrpSpPr/>
              <p:nvPr/>
            </p:nvGrpSpPr>
            <p:grpSpPr>
              <a:xfrm>
                <a:off x="5711455" y="4530348"/>
                <a:ext cx="118178" cy="1958421"/>
                <a:chOff x="7943767" y="3731240"/>
                <a:chExt cx="118178" cy="1958421"/>
              </a:xfrm>
            </p:grpSpPr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4F0E903E-3424-465A-A2B4-D1A72FA843D4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3834E3EA-BD07-4C5C-9ECB-1CC94F1F7B91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D145167E-728B-4BB2-8EF8-DF7D213671A4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60078376-2AC7-41D0-B373-7A659A64FE8F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A002DD3F-5A2B-4EE3-A198-6DC4A0AABB60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C457A221-C1AE-4E66-B323-A82EC1A60130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22360C53-F713-437B-A40A-5D9347671C3B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CD8F273F-FD62-4450-9E6C-F58FE53CC307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CBF3CCEC-82D3-488D-979F-FCF0002149BC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A72E9BF1-036C-4511-887A-557AD2E372FA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BB0CDB2F-37B8-48DF-B807-4736A732469B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F48B5116-ED58-4467-B8E3-396B1B868096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FC2F37FA-ABE3-4258-AD43-F5D5B39FCADF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65B8254-53F7-45D7-B6C1-65F82493F8F3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51E0A1CC-349B-445F-9075-856A9EDE0A7E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41AED5B5-B6BA-4346-9B1A-A1E207D0F16B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09BFDFCD-8833-4562-88E9-F492C1EC6910}"/>
                  </a:ext>
                </a:extLst>
              </p:cNvPr>
              <p:cNvGrpSpPr/>
              <p:nvPr/>
            </p:nvGrpSpPr>
            <p:grpSpPr>
              <a:xfrm>
                <a:off x="5463428" y="4530124"/>
                <a:ext cx="122555" cy="1958421"/>
                <a:chOff x="7698657" y="3731240"/>
                <a:chExt cx="122555" cy="1958421"/>
              </a:xfrm>
            </p:grpSpPr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70A626F0-287B-431E-9AD3-715D0EC9E65C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3EA3777E-69F8-4FB9-9894-BF7DE4107E15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8678768F-1063-478F-94DE-39BA4DF6F787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E867FE6B-EFDD-4910-8180-AF67D36621E8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994C710E-59BD-4698-9CA0-6549A9C3C852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872B121B-44B8-4C18-831F-B0157D266832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F72E0F77-E712-4E65-807D-F115286EAA27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606241ED-8271-4C7B-8FD0-D7EB2B354E83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77241981-A5DD-4CEC-AAF8-8B7944983203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F137B188-E6E6-4BA0-9E52-154D9D62D41E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9F804005-5690-4113-B3B5-76DBDEDEA0AA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7F633942-0804-4A65-9DAA-6BDE4790AE29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703C9B61-EFC9-4D4B-93D3-DA09A89380FD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819F512F-4738-4609-A796-2A153F2A8DAB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BBCDB3C3-ACF7-47DD-9441-F58AC315BE12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00D6A7B0-1A78-4696-B61E-ABEABCED22FE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A9ADD00A-0E97-4A64-9B78-13EE5A1EFB7C}"/>
                </a:ext>
              </a:extLst>
            </p:cNvPr>
            <p:cNvGrpSpPr/>
            <p:nvPr/>
          </p:nvGrpSpPr>
          <p:grpSpPr>
            <a:xfrm>
              <a:off x="2956988" y="4077611"/>
              <a:ext cx="1089562" cy="1960775"/>
              <a:chOff x="6826276" y="3729944"/>
              <a:chExt cx="1089562" cy="1960775"/>
            </a:xfrm>
          </p:grpSpPr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78824C8A-B95D-4298-985C-2F96CCF3E256}"/>
                  </a:ext>
                </a:extLst>
              </p:cNvPr>
              <p:cNvGrpSpPr/>
              <p:nvPr/>
            </p:nvGrpSpPr>
            <p:grpSpPr>
              <a:xfrm>
                <a:off x="6826276" y="3731240"/>
                <a:ext cx="122555" cy="1958421"/>
                <a:chOff x="7698657" y="3731240"/>
                <a:chExt cx="122555" cy="1958421"/>
              </a:xfrm>
            </p:grpSpPr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CC099583-0FA6-4C91-8D1C-6FE84CF172BC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68F99F80-F8E4-494C-9BA2-51A5D0D9F63D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3376D194-C2D2-48DC-BE49-8A214CA52405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16AA4A6F-0883-4799-9780-FDDF9A18B227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902BA31B-73FC-473B-A086-0C61C1F79BA0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14CD1181-7E60-4614-8047-5B5429E1FF3C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A33188B-4225-4E34-A42E-784D949F5455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AC5CE568-1995-4E0D-9AB0-61F6E8896360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070AEC5F-86BA-407C-9EE6-C90F7C8FD302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889E0AE7-DD70-4560-B0D3-81876702E21E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FE415DF-9268-4BED-8F53-46B0FF67F810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1" name="矩形 440">
                  <a:extLst>
                    <a:ext uri="{FF2B5EF4-FFF2-40B4-BE49-F238E27FC236}">
                      <a16:creationId xmlns:a16="http://schemas.microsoft.com/office/drawing/2014/main" id="{A5639637-35CE-44C5-9758-B20A168F770D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DFB1D962-4F89-463E-8FCE-4BE9DE439562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3C02F26D-4079-47FC-891A-0605DC2C8471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4" name="矩形 443">
                  <a:extLst>
                    <a:ext uri="{FF2B5EF4-FFF2-40B4-BE49-F238E27FC236}">
                      <a16:creationId xmlns:a16="http://schemas.microsoft.com/office/drawing/2014/main" id="{860240DF-E30D-4D79-BF43-68D2460E9851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20F35F54-97B0-438F-871E-B92D09659917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F8772B1A-3B06-48C4-B69A-62D686125372}"/>
                  </a:ext>
                </a:extLst>
              </p:cNvPr>
              <p:cNvGrpSpPr/>
              <p:nvPr/>
            </p:nvGrpSpPr>
            <p:grpSpPr>
              <a:xfrm>
                <a:off x="7195807" y="373043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A99D9CF0-825D-47E6-8538-EDF390BD1B15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6CF66589-B7DA-461A-B43C-B43D3D87DCFA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E4F14C7D-4238-4507-8E8F-6D17DE935D54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9E21B0B4-5130-4589-86AA-D8B2B3F166DE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06E4C256-D151-4BA9-B4AA-F38B1AD9DF97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61F12387-A7ED-4912-A83F-242984835923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25E92A62-8C66-4779-9E45-AF74FC20966C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989D81D3-6096-4BEE-9F87-52112B3DEEDE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F5F0C725-AA35-4873-9EC8-92160C4A22BA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94C1CC83-492F-4CC9-A0D4-9EC6567B2249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728FE13B-7C82-4BED-BB5F-F80F7CE937BF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D6A9510E-1017-481C-8435-E30F15524CC0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1AB9542B-53C1-4D42-A2B8-C901F168B321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BF933D95-542B-4553-B865-0DCFAB8AB211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A0FF388E-42AC-4EA2-A08F-8940678FCAF4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E73E93E9-109E-46F3-8C66-D88BEB01C1DB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5" name="组合 294">
                <a:extLst>
                  <a:ext uri="{FF2B5EF4-FFF2-40B4-BE49-F238E27FC236}">
                    <a16:creationId xmlns:a16="http://schemas.microsoft.com/office/drawing/2014/main" id="{604DE671-1BB2-4014-B444-B76378CF6566}"/>
                  </a:ext>
                </a:extLst>
              </p:cNvPr>
              <p:cNvGrpSpPr/>
              <p:nvPr/>
            </p:nvGrpSpPr>
            <p:grpSpPr>
              <a:xfrm>
                <a:off x="7559244" y="3730837"/>
                <a:ext cx="118178" cy="1958421"/>
                <a:chOff x="7943767" y="3731240"/>
                <a:chExt cx="118178" cy="1958421"/>
              </a:xfrm>
            </p:grpSpPr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39F521B1-3546-4A31-9F10-D170ECF211EF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50863F70-A8C0-482F-9D52-52670331E62C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09FC70D6-BE83-44E0-87BC-0E088F4A2C81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4D436737-7938-4103-A4EE-D2A5C90B4DEB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FBE79245-783A-4CAC-B93C-B75B69D915AC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7DA2CD10-FA7E-436E-9D80-1CD34EC5C9AC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8DD36D2F-1A6A-4A9B-AEA6-4803E80C1905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9C33A473-D5CF-40E7-890A-996BEA6EF91D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6D11614-2903-458E-AA9A-CA1770D5FB55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FE58B003-E5CC-44D9-A6B4-39D170383C03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CD8B07D-6B85-47C0-8579-705B2DE479BE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5408E5E2-4903-49A2-814F-EA0E3EDF631F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463E32B2-0345-43B3-BF1C-0CFD7EDD83F7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31329102-2F54-4D4C-A9D8-D6A11EA5BA09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6E22BBCF-0F39-4483-837A-28EAFDC6B8CD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1F47D259-048A-4FB8-AF9A-364CA5472AEC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D58DA1B0-F9AF-4DE7-8E3D-39A85090CFE5}"/>
                  </a:ext>
                </a:extLst>
              </p:cNvPr>
              <p:cNvGrpSpPr/>
              <p:nvPr/>
            </p:nvGrpSpPr>
            <p:grpSpPr>
              <a:xfrm>
                <a:off x="6948830" y="3732298"/>
                <a:ext cx="122555" cy="1958421"/>
                <a:chOff x="7698657" y="3731240"/>
                <a:chExt cx="122555" cy="1958421"/>
              </a:xfrm>
            </p:grpSpPr>
            <p:sp>
              <p:nvSpPr>
                <p:cNvPr id="382" name="矩形 381">
                  <a:extLst>
                    <a:ext uri="{FF2B5EF4-FFF2-40B4-BE49-F238E27FC236}">
                      <a16:creationId xmlns:a16="http://schemas.microsoft.com/office/drawing/2014/main" id="{5627893B-5810-4B3B-9A9C-CD65CA701A0F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3" name="矩形 382">
                  <a:extLst>
                    <a:ext uri="{FF2B5EF4-FFF2-40B4-BE49-F238E27FC236}">
                      <a16:creationId xmlns:a16="http://schemas.microsoft.com/office/drawing/2014/main" id="{492F0E3E-7EB8-460D-AE10-E19EF76D539C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BAE6F6C0-4553-4A8E-B038-CDF9C335BA62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C714019F-7EB3-4665-9A26-5BC61921CA9B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95BB5762-4F10-4C57-B291-76E1332E99F0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214E5F75-A086-4DB2-BC05-EA60FD5E24E0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E11276D5-407B-491E-A9F8-1230E72D5FC8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45FAFA46-64A4-4E0E-B4A5-0DDC6ECF5C41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1E0B4F3C-7232-4A72-A5F0-F322DC3696F9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7DF9521E-3D3E-4E2F-937B-F69EEDE5B229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16A86B38-49D5-4823-B8BB-51105D74F056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122F3DAE-A468-4F0D-AD3D-49A592BB55BA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CE1D7798-4BB3-400A-95EB-9655F31FEA74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D33A2338-864D-4F1B-B81E-01CAF9B2F9B0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491E2E10-7259-44FE-9DCC-209519B92027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96D6EDC0-5253-457D-BB5F-D25E09E8A3FA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D926B8CB-48FE-4563-8FD4-6E8E805814EF}"/>
                  </a:ext>
                </a:extLst>
              </p:cNvPr>
              <p:cNvGrpSpPr/>
              <p:nvPr/>
            </p:nvGrpSpPr>
            <p:grpSpPr>
              <a:xfrm>
                <a:off x="7070751" y="3731240"/>
                <a:ext cx="122555" cy="1958421"/>
                <a:chOff x="7698657" y="3731240"/>
                <a:chExt cx="122555" cy="1958421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D1FFBB9E-CB49-49B4-A9DE-145434A2A15D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矩形 366">
                  <a:extLst>
                    <a:ext uri="{FF2B5EF4-FFF2-40B4-BE49-F238E27FC236}">
                      <a16:creationId xmlns:a16="http://schemas.microsoft.com/office/drawing/2014/main" id="{B9EE667F-472D-47AB-8D8E-445CF1D38BD0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8" name="矩形 367">
                  <a:extLst>
                    <a:ext uri="{FF2B5EF4-FFF2-40B4-BE49-F238E27FC236}">
                      <a16:creationId xmlns:a16="http://schemas.microsoft.com/office/drawing/2014/main" id="{8D29808C-9894-4E7B-B6DA-19A98145ABA4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54264645-6BD4-4B88-891B-328E9A67B495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矩形 369">
                  <a:extLst>
                    <a:ext uri="{FF2B5EF4-FFF2-40B4-BE49-F238E27FC236}">
                      <a16:creationId xmlns:a16="http://schemas.microsoft.com/office/drawing/2014/main" id="{BF2628CC-0CCF-44DE-A104-EC4CA0189AD6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1" name="矩形 370">
                  <a:extLst>
                    <a:ext uri="{FF2B5EF4-FFF2-40B4-BE49-F238E27FC236}">
                      <a16:creationId xmlns:a16="http://schemas.microsoft.com/office/drawing/2014/main" id="{48E5441F-C318-4209-ACD2-211FF0E70834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6EA3704C-EEB9-46D7-B069-85CD099D469E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4ADE5AB9-1565-44CC-9FE0-7D6FA7D46167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DEAEFCAD-38A8-4004-BBFC-E5A160290ACF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9062636B-62C2-466D-84FC-3BF261B66A8D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矩形 375">
                  <a:extLst>
                    <a:ext uri="{FF2B5EF4-FFF2-40B4-BE49-F238E27FC236}">
                      <a16:creationId xmlns:a16="http://schemas.microsoft.com/office/drawing/2014/main" id="{EB86F0BA-6E05-4A7A-AC21-9D260D359573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矩形 376">
                  <a:extLst>
                    <a:ext uri="{FF2B5EF4-FFF2-40B4-BE49-F238E27FC236}">
                      <a16:creationId xmlns:a16="http://schemas.microsoft.com/office/drawing/2014/main" id="{6B5C4C38-4DEE-4624-A88B-7D409FB4EF00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B5DC1C59-EBE3-42AF-A65B-6729C6A1262E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矩形 378">
                  <a:extLst>
                    <a:ext uri="{FF2B5EF4-FFF2-40B4-BE49-F238E27FC236}">
                      <a16:creationId xmlns:a16="http://schemas.microsoft.com/office/drawing/2014/main" id="{2C617535-2392-4071-8779-F5BF06DB3C41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70D54814-E6B0-4159-A231-18AD6795C64B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7510C9DC-8F55-463A-9294-B190D3279A1D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8" name="组合 297">
                <a:extLst>
                  <a:ext uri="{FF2B5EF4-FFF2-40B4-BE49-F238E27FC236}">
                    <a16:creationId xmlns:a16="http://schemas.microsoft.com/office/drawing/2014/main" id="{A0C383B4-2037-4151-B0CC-75E39CFB80CC}"/>
                  </a:ext>
                </a:extLst>
              </p:cNvPr>
              <p:cNvGrpSpPr/>
              <p:nvPr/>
            </p:nvGrpSpPr>
            <p:grpSpPr>
              <a:xfrm>
                <a:off x="7316455" y="3730436"/>
                <a:ext cx="122555" cy="1958421"/>
                <a:chOff x="7821212" y="3731240"/>
                <a:chExt cx="122555" cy="1958421"/>
              </a:xfrm>
            </p:grpSpPr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ED6EDDEA-BEAB-4277-B1B0-981D3D46D37F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D98CA361-04F4-45F9-965B-9B01FA52306B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E60D2B04-34E7-4587-96D3-0E88BC9B7FC1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3" name="矩形 352">
                  <a:extLst>
                    <a:ext uri="{FF2B5EF4-FFF2-40B4-BE49-F238E27FC236}">
                      <a16:creationId xmlns:a16="http://schemas.microsoft.com/office/drawing/2014/main" id="{A478EF28-B26E-4D79-9F5E-9DF217385C53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3392E2C6-91FF-48EA-A9FF-AE95CAC74FC7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矩形 354">
                  <a:extLst>
                    <a:ext uri="{FF2B5EF4-FFF2-40B4-BE49-F238E27FC236}">
                      <a16:creationId xmlns:a16="http://schemas.microsoft.com/office/drawing/2014/main" id="{EBA7649D-A16F-4D95-8F90-DB825316E970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6" name="矩形 355">
                  <a:extLst>
                    <a:ext uri="{FF2B5EF4-FFF2-40B4-BE49-F238E27FC236}">
                      <a16:creationId xmlns:a16="http://schemas.microsoft.com/office/drawing/2014/main" id="{2310117A-E79A-41C3-AAE7-80115A215AC7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38C1041C-B6C9-45A1-92B9-516A3885E712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矩形 357">
                  <a:extLst>
                    <a:ext uri="{FF2B5EF4-FFF2-40B4-BE49-F238E27FC236}">
                      <a16:creationId xmlns:a16="http://schemas.microsoft.com/office/drawing/2014/main" id="{83A3C8BA-0FF9-4FC6-B319-270CF47CAD1F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9" name="矩形 358">
                  <a:extLst>
                    <a:ext uri="{FF2B5EF4-FFF2-40B4-BE49-F238E27FC236}">
                      <a16:creationId xmlns:a16="http://schemas.microsoft.com/office/drawing/2014/main" id="{FE73E276-2166-44C6-9BAF-BCC1CC7BB91C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4D44979D-BD29-40CF-97D9-EA9E2F8E2BBA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92974FC7-BF44-4F61-A80B-AF8289621436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ABCAF032-4E1D-49B2-A696-B8AA3323870F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70BDC513-7730-4538-A510-5BD840700701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矩形 363">
                  <a:extLst>
                    <a:ext uri="{FF2B5EF4-FFF2-40B4-BE49-F238E27FC236}">
                      <a16:creationId xmlns:a16="http://schemas.microsoft.com/office/drawing/2014/main" id="{E37FAA9B-4EB2-4BDE-9740-89B8D2F48A27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5" name="矩形 364">
                  <a:extLst>
                    <a:ext uri="{FF2B5EF4-FFF2-40B4-BE49-F238E27FC236}">
                      <a16:creationId xmlns:a16="http://schemas.microsoft.com/office/drawing/2014/main" id="{09D98665-6DC7-4007-9555-80A258B44711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960C2EA7-D10A-4E0C-B45E-99C7BA3CE6D1}"/>
                  </a:ext>
                </a:extLst>
              </p:cNvPr>
              <p:cNvGrpSpPr/>
              <p:nvPr/>
            </p:nvGrpSpPr>
            <p:grpSpPr>
              <a:xfrm>
                <a:off x="7437108" y="373043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8F507587-1B9D-4299-A996-74988638D391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D4223926-62C0-44C0-9C09-F04811B0E6F8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F0B7206A-6028-4DA8-831A-F390D293E00D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A9A6314A-FC7E-40EE-B55C-5E555CDF8B80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8" name="矩形 337">
                  <a:extLst>
                    <a:ext uri="{FF2B5EF4-FFF2-40B4-BE49-F238E27FC236}">
                      <a16:creationId xmlns:a16="http://schemas.microsoft.com/office/drawing/2014/main" id="{BC6389D5-AB3F-4467-8038-BB4AEF184596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C4B56DC9-A46A-4DA8-BAAA-95DAEBEB3DAF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矩形 339">
                  <a:extLst>
                    <a:ext uri="{FF2B5EF4-FFF2-40B4-BE49-F238E27FC236}">
                      <a16:creationId xmlns:a16="http://schemas.microsoft.com/office/drawing/2014/main" id="{9F7AA57E-9E59-445E-9631-529BE151A0DF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1" name="矩形 340">
                  <a:extLst>
                    <a:ext uri="{FF2B5EF4-FFF2-40B4-BE49-F238E27FC236}">
                      <a16:creationId xmlns:a16="http://schemas.microsoft.com/office/drawing/2014/main" id="{4C71604F-7A3C-4C63-BFFF-A72AD34D6A0A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7E2BC185-2121-46D7-8896-8F25F7A16FEB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9CCC1A7E-A8CA-47D3-A343-20009B2640B2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4" name="矩形 343">
                  <a:extLst>
                    <a:ext uri="{FF2B5EF4-FFF2-40B4-BE49-F238E27FC236}">
                      <a16:creationId xmlns:a16="http://schemas.microsoft.com/office/drawing/2014/main" id="{51BFFCF3-E890-4DCF-A418-3ABD51BE3F6C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4FFF6048-3CE1-4346-8C4E-BE721EA68207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838A7B53-F494-42EF-BDDC-081E0EE21128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7" name="矩形 346">
                  <a:extLst>
                    <a:ext uri="{FF2B5EF4-FFF2-40B4-BE49-F238E27FC236}">
                      <a16:creationId xmlns:a16="http://schemas.microsoft.com/office/drawing/2014/main" id="{CC13223D-48B8-42CB-8842-F966D91B744B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A5DCDF4B-4904-4A8B-BE61-7A35085A0D45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68FFDDD9-A664-4411-9018-F84954E15C26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0" name="组合 299">
                <a:extLst>
                  <a:ext uri="{FF2B5EF4-FFF2-40B4-BE49-F238E27FC236}">
                    <a16:creationId xmlns:a16="http://schemas.microsoft.com/office/drawing/2014/main" id="{BA3608C5-FF37-4E7A-BC35-A241AB9C1DD7}"/>
                  </a:ext>
                </a:extLst>
              </p:cNvPr>
              <p:cNvGrpSpPr/>
              <p:nvPr/>
            </p:nvGrpSpPr>
            <p:grpSpPr>
              <a:xfrm>
                <a:off x="7675779" y="3730433"/>
                <a:ext cx="118178" cy="1958421"/>
                <a:chOff x="7943767" y="3731240"/>
                <a:chExt cx="118178" cy="1958421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E75F6ED4-4016-4736-AE0B-097DD68C24BD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90B64574-97C2-4121-941A-B917AD3BC33E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0" name="矩形 319">
                  <a:extLst>
                    <a:ext uri="{FF2B5EF4-FFF2-40B4-BE49-F238E27FC236}">
                      <a16:creationId xmlns:a16="http://schemas.microsoft.com/office/drawing/2014/main" id="{95EC3CA1-B38C-4E17-8645-C29C518C0983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41A18118-E84D-4277-A7B5-0C0F16168CF7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矩形 321">
                  <a:extLst>
                    <a:ext uri="{FF2B5EF4-FFF2-40B4-BE49-F238E27FC236}">
                      <a16:creationId xmlns:a16="http://schemas.microsoft.com/office/drawing/2014/main" id="{B5C745F8-E762-46B9-8885-C81C2FBC7B98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3" name="矩形 322">
                  <a:extLst>
                    <a:ext uri="{FF2B5EF4-FFF2-40B4-BE49-F238E27FC236}">
                      <a16:creationId xmlns:a16="http://schemas.microsoft.com/office/drawing/2014/main" id="{7AFD5563-9B50-448C-A6D9-F183FD2F6A3C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B5A9B2D4-9D29-46A4-BDF8-74A8FCB3B8DC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矩形 324">
                  <a:extLst>
                    <a:ext uri="{FF2B5EF4-FFF2-40B4-BE49-F238E27FC236}">
                      <a16:creationId xmlns:a16="http://schemas.microsoft.com/office/drawing/2014/main" id="{8268BD89-EB31-4FE7-89AD-BBB1B084E7A2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6" name="矩形 325">
                  <a:extLst>
                    <a:ext uri="{FF2B5EF4-FFF2-40B4-BE49-F238E27FC236}">
                      <a16:creationId xmlns:a16="http://schemas.microsoft.com/office/drawing/2014/main" id="{78622835-75D1-45F2-98D2-5A42A2BF24B7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21724093-29EE-42C8-A1A1-E52FAAE5A077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矩形 327">
                  <a:extLst>
                    <a:ext uri="{FF2B5EF4-FFF2-40B4-BE49-F238E27FC236}">
                      <a16:creationId xmlns:a16="http://schemas.microsoft.com/office/drawing/2014/main" id="{1FF141B0-B7A8-4378-BE27-D9C2FB1F5321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9" name="矩形 328">
                  <a:extLst>
                    <a:ext uri="{FF2B5EF4-FFF2-40B4-BE49-F238E27FC236}">
                      <a16:creationId xmlns:a16="http://schemas.microsoft.com/office/drawing/2014/main" id="{16957C79-D506-4D9D-8B4E-CFB7136BE7E5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96B56370-D90A-46E9-BD83-945646BDC7C5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785039F2-96FE-4574-AED9-283CDE099B5F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2" name="矩形 331">
                  <a:extLst>
                    <a:ext uri="{FF2B5EF4-FFF2-40B4-BE49-F238E27FC236}">
                      <a16:creationId xmlns:a16="http://schemas.microsoft.com/office/drawing/2014/main" id="{3893B395-C0E3-4B66-A76E-125EE5A9A0CD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BC8EB0B6-C9F9-4A4C-8BFC-CE063D614B06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1" name="组合 300">
                <a:extLst>
                  <a:ext uri="{FF2B5EF4-FFF2-40B4-BE49-F238E27FC236}">
                    <a16:creationId xmlns:a16="http://schemas.microsoft.com/office/drawing/2014/main" id="{853D3CFF-6AFA-4FF6-9D54-8BD3CA5675A0}"/>
                  </a:ext>
                </a:extLst>
              </p:cNvPr>
              <p:cNvGrpSpPr/>
              <p:nvPr/>
            </p:nvGrpSpPr>
            <p:grpSpPr>
              <a:xfrm>
                <a:off x="7797660" y="3729944"/>
                <a:ext cx="118178" cy="1958421"/>
                <a:chOff x="7943767" y="3731240"/>
                <a:chExt cx="118178" cy="1958421"/>
              </a:xfrm>
            </p:grpSpPr>
            <p:sp>
              <p:nvSpPr>
                <p:cNvPr id="302" name="矩形 301">
                  <a:extLst>
                    <a:ext uri="{FF2B5EF4-FFF2-40B4-BE49-F238E27FC236}">
                      <a16:creationId xmlns:a16="http://schemas.microsoft.com/office/drawing/2014/main" id="{1D6BC675-93C8-440A-9C57-33717569A47C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92BCC65F-D1D8-4E4F-87D0-CB486DFAD8AE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102FB4FC-2AB3-4CF0-8544-7717FFB6709B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07730484-32D1-4A85-BDF0-9D9E8AC80B01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B6FCA92A-B83A-45C2-BBE2-B581BACFD6C4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矩形 306">
                  <a:extLst>
                    <a:ext uri="{FF2B5EF4-FFF2-40B4-BE49-F238E27FC236}">
                      <a16:creationId xmlns:a16="http://schemas.microsoft.com/office/drawing/2014/main" id="{3CC86AB0-AAC2-4436-B8AC-68EF558BF87B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9D1FC1AB-1C11-412F-B16B-5070B8A21139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F44F03CB-8557-4603-BC22-D31AB5B4AA91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矩形 309">
                  <a:extLst>
                    <a:ext uri="{FF2B5EF4-FFF2-40B4-BE49-F238E27FC236}">
                      <a16:creationId xmlns:a16="http://schemas.microsoft.com/office/drawing/2014/main" id="{3BEFFBD3-5984-4886-A0EF-546601058803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6A79F92D-0008-445F-92D5-6527492DB389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FC820401-D553-4C29-AA3E-220E47F78AF1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DF8BC272-5D69-42BF-B978-5907833985DB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矩形 313">
                  <a:extLst>
                    <a:ext uri="{FF2B5EF4-FFF2-40B4-BE49-F238E27FC236}">
                      <a16:creationId xmlns:a16="http://schemas.microsoft.com/office/drawing/2014/main" id="{3941CB1D-E57E-4412-8AE2-3E67500DFA31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ADBA3886-FC4C-41F8-868E-9E563FE88AFD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矩形 315">
                  <a:extLst>
                    <a:ext uri="{FF2B5EF4-FFF2-40B4-BE49-F238E27FC236}">
                      <a16:creationId xmlns:a16="http://schemas.microsoft.com/office/drawing/2014/main" id="{88463FEE-B0A2-4548-942F-81CAE289C3BA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7" name="矩形 316">
                  <a:extLst>
                    <a:ext uri="{FF2B5EF4-FFF2-40B4-BE49-F238E27FC236}">
                      <a16:creationId xmlns:a16="http://schemas.microsoft.com/office/drawing/2014/main" id="{DFC8654F-7E37-4DE1-874F-08AE90603A8A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48A6EFC-8DD2-4E09-8496-146B75AFFB9C}"/>
                    </a:ext>
                  </a:extLst>
                </p:cNvPr>
                <p:cNvSpPr txBox="1"/>
                <p:nvPr/>
              </p:nvSpPr>
              <p:spPr>
                <a:xfrm>
                  <a:off x="3445938" y="3618680"/>
                  <a:ext cx="5623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48A6EFC-8DD2-4E09-8496-146B75AFF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938" y="3618680"/>
                  <a:ext cx="56239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D32262A6-AB37-4321-9E35-237108E8108E}"/>
                    </a:ext>
                  </a:extLst>
                </p:cNvPr>
                <p:cNvSpPr txBox="1"/>
                <p:nvPr/>
              </p:nvSpPr>
              <p:spPr>
                <a:xfrm>
                  <a:off x="4626316" y="3595519"/>
                  <a:ext cx="5303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D32262A6-AB37-4321-9E35-237108E81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316" y="3595519"/>
                  <a:ext cx="53033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文本框 446">
                  <a:extLst>
                    <a:ext uri="{FF2B5EF4-FFF2-40B4-BE49-F238E27FC236}">
                      <a16:creationId xmlns:a16="http://schemas.microsoft.com/office/drawing/2014/main" id="{7BC36F20-75C3-421C-9436-42F9D35E04D2}"/>
                    </a:ext>
                  </a:extLst>
                </p:cNvPr>
                <p:cNvSpPr txBox="1"/>
                <p:nvPr/>
              </p:nvSpPr>
              <p:spPr>
                <a:xfrm>
                  <a:off x="5564039" y="4462605"/>
                  <a:ext cx="5335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7" name="文本框 446">
                  <a:extLst>
                    <a:ext uri="{FF2B5EF4-FFF2-40B4-BE49-F238E27FC236}">
                      <a16:creationId xmlns:a16="http://schemas.microsoft.com/office/drawing/2014/main" id="{7BC36F20-75C3-421C-9436-42F9D35E0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039" y="4462605"/>
                  <a:ext cx="533544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文本框 447">
                  <a:extLst>
                    <a:ext uri="{FF2B5EF4-FFF2-40B4-BE49-F238E27FC236}">
                      <a16:creationId xmlns:a16="http://schemas.microsoft.com/office/drawing/2014/main" id="{60E4A507-92AF-4425-92CA-AEF877E86054}"/>
                    </a:ext>
                  </a:extLst>
                </p:cNvPr>
                <p:cNvSpPr txBox="1"/>
                <p:nvPr/>
              </p:nvSpPr>
              <p:spPr>
                <a:xfrm>
                  <a:off x="6525757" y="4465449"/>
                  <a:ext cx="564385" cy="41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8" name="文本框 447">
                  <a:extLst>
                    <a:ext uri="{FF2B5EF4-FFF2-40B4-BE49-F238E27FC236}">
                      <a16:creationId xmlns:a16="http://schemas.microsoft.com/office/drawing/2014/main" id="{60E4A507-92AF-4425-92CA-AEF877E86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757" y="4465449"/>
                  <a:ext cx="564385" cy="41998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E29374F5-5E5D-406F-92B0-15462E8DFCED}"/>
                    </a:ext>
                  </a:extLst>
                </p:cNvPr>
                <p:cNvSpPr txBox="1"/>
                <p:nvPr/>
              </p:nvSpPr>
              <p:spPr>
                <a:xfrm>
                  <a:off x="4083447" y="4837579"/>
                  <a:ext cx="45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E29374F5-5E5D-406F-92B0-15462E8DF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447" y="4837579"/>
                  <a:ext cx="45397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0" name="文本框 449">
                  <a:extLst>
                    <a:ext uri="{FF2B5EF4-FFF2-40B4-BE49-F238E27FC236}">
                      <a16:creationId xmlns:a16="http://schemas.microsoft.com/office/drawing/2014/main" id="{57516339-3929-43AE-9D92-63342A4AEFAD}"/>
                    </a:ext>
                  </a:extLst>
                </p:cNvPr>
                <p:cNvSpPr txBox="1"/>
                <p:nvPr/>
              </p:nvSpPr>
              <p:spPr>
                <a:xfrm>
                  <a:off x="5124864" y="4791344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50" name="文本框 449">
                  <a:extLst>
                    <a:ext uri="{FF2B5EF4-FFF2-40B4-BE49-F238E27FC236}">
                      <a16:creationId xmlns:a16="http://schemas.microsoft.com/office/drawing/2014/main" id="{57516339-3929-43AE-9D92-63342A4AE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864" y="4791344"/>
                  <a:ext cx="44435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" name="文本框 450">
                  <a:extLst>
                    <a:ext uri="{FF2B5EF4-FFF2-40B4-BE49-F238E27FC236}">
                      <a16:creationId xmlns:a16="http://schemas.microsoft.com/office/drawing/2014/main" id="{34978D66-12E6-4E3C-9F29-0FFF67B1FC97}"/>
                    </a:ext>
                  </a:extLst>
                </p:cNvPr>
                <p:cNvSpPr txBox="1"/>
                <p:nvPr/>
              </p:nvSpPr>
              <p:spPr>
                <a:xfrm>
                  <a:off x="5899472" y="4817133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51" name="文本框 450">
                  <a:extLst>
                    <a:ext uri="{FF2B5EF4-FFF2-40B4-BE49-F238E27FC236}">
                      <a16:creationId xmlns:a16="http://schemas.microsoft.com/office/drawing/2014/main" id="{34978D66-12E6-4E3C-9F29-0FFF67B1F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472" y="4817133"/>
                  <a:ext cx="44435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2" name="文本框 451">
            <a:extLst>
              <a:ext uri="{FF2B5EF4-FFF2-40B4-BE49-F238E27FC236}">
                <a16:creationId xmlns:a16="http://schemas.microsoft.com/office/drawing/2014/main" id="{1005A68B-87B0-4448-A53E-3644357F786F}"/>
              </a:ext>
            </a:extLst>
          </p:cNvPr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 knowledge: basic assumption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98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/>
              <p:nvPr/>
            </p:nvSpPr>
            <p:spPr>
              <a:xfrm>
                <a:off x="616034" y="1626611"/>
                <a:ext cx="6564379" cy="1440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be linearly represented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8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8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8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𝒁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zh-CN" altLang="en-US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𝒁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sSubSup>
                      <m:sSubSupPr>
                        <m:ctrlP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𝑽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  <m:sup>
                        <m:r>
                          <a:rPr lang="en-US" altLang="zh-CN" sz="2800" b="1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p>
                    </m:sSubSup>
                  </m:oMath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5ECB20C-347B-433A-968A-E045C0E0A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34" y="1626611"/>
                <a:ext cx="6564379" cy="1440651"/>
              </a:xfrm>
              <a:prstGeom prst="rect">
                <a:avLst/>
              </a:prstGeom>
              <a:blipFill>
                <a:blip r:embed="rId3"/>
                <a:stretch>
                  <a:fillRect l="-1857" t="-4661" b="-1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08F28A46-A0A9-46FD-A329-337F41192915}"/>
              </a:ext>
            </a:extLst>
          </p:cNvPr>
          <p:cNvGrpSpPr/>
          <p:nvPr/>
        </p:nvGrpSpPr>
        <p:grpSpPr>
          <a:xfrm>
            <a:off x="1159251" y="3221590"/>
            <a:ext cx="4478250" cy="2442867"/>
            <a:chOff x="502105" y="3234756"/>
            <a:chExt cx="4478250" cy="2442867"/>
          </a:xfrm>
        </p:grpSpPr>
        <p:grpSp>
          <p:nvGrpSpPr>
            <p:cNvPr id="858" name="组合 857">
              <a:extLst>
                <a:ext uri="{FF2B5EF4-FFF2-40B4-BE49-F238E27FC236}">
                  <a16:creationId xmlns:a16="http://schemas.microsoft.com/office/drawing/2014/main" id="{DC2B37B9-E17B-4814-9DC1-14C5DBE8A8D4}"/>
                </a:ext>
              </a:extLst>
            </p:cNvPr>
            <p:cNvGrpSpPr/>
            <p:nvPr/>
          </p:nvGrpSpPr>
          <p:grpSpPr>
            <a:xfrm>
              <a:off x="3105160" y="4476009"/>
              <a:ext cx="363288" cy="367665"/>
              <a:chOff x="8599624" y="4467457"/>
              <a:chExt cx="363288" cy="367665"/>
            </a:xfrm>
          </p:grpSpPr>
          <p:grpSp>
            <p:nvGrpSpPr>
              <p:cNvPr id="1109" name="组合 1108">
                <a:extLst>
                  <a:ext uri="{FF2B5EF4-FFF2-40B4-BE49-F238E27FC236}">
                    <a16:creationId xmlns:a16="http://schemas.microsoft.com/office/drawing/2014/main" id="{FA95E797-043B-4EF6-97F1-ED3208B4F43E}"/>
                  </a:ext>
                </a:extLst>
              </p:cNvPr>
              <p:cNvGrpSpPr/>
              <p:nvPr/>
            </p:nvGrpSpPr>
            <p:grpSpPr>
              <a:xfrm>
                <a:off x="8599624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18" name="矩形 1117">
                  <a:extLst>
                    <a:ext uri="{FF2B5EF4-FFF2-40B4-BE49-F238E27FC236}">
                      <a16:creationId xmlns:a16="http://schemas.microsoft.com/office/drawing/2014/main" id="{6D9107AB-A120-4382-81D4-9CA223080663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19" name="矩形 1118">
                  <a:extLst>
                    <a:ext uri="{FF2B5EF4-FFF2-40B4-BE49-F238E27FC236}">
                      <a16:creationId xmlns:a16="http://schemas.microsoft.com/office/drawing/2014/main" id="{5700C185-2197-4583-A9E0-B5A88FEA165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0" name="矩形 1119">
                  <a:extLst>
                    <a:ext uri="{FF2B5EF4-FFF2-40B4-BE49-F238E27FC236}">
                      <a16:creationId xmlns:a16="http://schemas.microsoft.com/office/drawing/2014/main" id="{997139A6-9AC9-4C4C-BC0E-8815DF0368F7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0" name="组合 1109">
                <a:extLst>
                  <a:ext uri="{FF2B5EF4-FFF2-40B4-BE49-F238E27FC236}">
                    <a16:creationId xmlns:a16="http://schemas.microsoft.com/office/drawing/2014/main" id="{C33D618D-003D-42C1-B70C-9A1D0C6D68DC}"/>
                  </a:ext>
                </a:extLst>
              </p:cNvPr>
              <p:cNvGrpSpPr/>
              <p:nvPr/>
            </p:nvGrpSpPr>
            <p:grpSpPr>
              <a:xfrm>
                <a:off x="8599624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15" name="矩形 1114">
                  <a:extLst>
                    <a:ext uri="{FF2B5EF4-FFF2-40B4-BE49-F238E27FC236}">
                      <a16:creationId xmlns:a16="http://schemas.microsoft.com/office/drawing/2014/main" id="{F1C7DD3C-0C2B-49D5-92C3-25803FF4858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6" name="矩形 1115">
                  <a:extLst>
                    <a:ext uri="{FF2B5EF4-FFF2-40B4-BE49-F238E27FC236}">
                      <a16:creationId xmlns:a16="http://schemas.microsoft.com/office/drawing/2014/main" id="{F339514A-B5EC-4C4B-A711-FBDABAF016A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17" name="矩形 1116">
                  <a:extLst>
                    <a:ext uri="{FF2B5EF4-FFF2-40B4-BE49-F238E27FC236}">
                      <a16:creationId xmlns:a16="http://schemas.microsoft.com/office/drawing/2014/main" id="{4EBB0C47-60C7-4957-AB85-1493DE45953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1" name="组合 1110">
                <a:extLst>
                  <a:ext uri="{FF2B5EF4-FFF2-40B4-BE49-F238E27FC236}">
                    <a16:creationId xmlns:a16="http://schemas.microsoft.com/office/drawing/2014/main" id="{26D5C651-6B6A-4BE3-8FF6-9FB9F6170FD2}"/>
                  </a:ext>
                </a:extLst>
              </p:cNvPr>
              <p:cNvGrpSpPr/>
              <p:nvPr/>
            </p:nvGrpSpPr>
            <p:grpSpPr>
              <a:xfrm>
                <a:off x="8599624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12" name="矩形 1111">
                  <a:extLst>
                    <a:ext uri="{FF2B5EF4-FFF2-40B4-BE49-F238E27FC236}">
                      <a16:creationId xmlns:a16="http://schemas.microsoft.com/office/drawing/2014/main" id="{23389D8E-09CD-42BF-8386-04D3C5CC4C0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3" name="矩形 1112">
                  <a:extLst>
                    <a:ext uri="{FF2B5EF4-FFF2-40B4-BE49-F238E27FC236}">
                      <a16:creationId xmlns:a16="http://schemas.microsoft.com/office/drawing/2014/main" id="{289CB6BE-3B8A-4D16-BEB0-CC5F1BA0ACD0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4" name="矩形 1113">
                  <a:extLst>
                    <a:ext uri="{FF2B5EF4-FFF2-40B4-BE49-F238E27FC236}">
                      <a16:creationId xmlns:a16="http://schemas.microsoft.com/office/drawing/2014/main" id="{CDA7F114-939E-4DBB-A827-46CB426B124F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859" name="组合 858">
              <a:extLst>
                <a:ext uri="{FF2B5EF4-FFF2-40B4-BE49-F238E27FC236}">
                  <a16:creationId xmlns:a16="http://schemas.microsoft.com/office/drawing/2014/main" id="{F95BF7ED-A328-4E7C-9197-3D789AC5736E}"/>
                </a:ext>
              </a:extLst>
            </p:cNvPr>
            <p:cNvGrpSpPr/>
            <p:nvPr/>
          </p:nvGrpSpPr>
          <p:grpSpPr>
            <a:xfrm>
              <a:off x="3888574" y="4477665"/>
              <a:ext cx="1091781" cy="368618"/>
              <a:chOff x="9318947" y="4467457"/>
              <a:chExt cx="1091781" cy="368618"/>
            </a:xfrm>
          </p:grpSpPr>
          <p:grpSp>
            <p:nvGrpSpPr>
              <p:cNvPr id="1073" name="组合 1072">
                <a:extLst>
                  <a:ext uri="{FF2B5EF4-FFF2-40B4-BE49-F238E27FC236}">
                    <a16:creationId xmlns:a16="http://schemas.microsoft.com/office/drawing/2014/main" id="{BDCDA540-9D5A-4957-8496-A2CEEC7603FA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06" name="矩形 1105">
                  <a:extLst>
                    <a:ext uri="{FF2B5EF4-FFF2-40B4-BE49-F238E27FC236}">
                      <a16:creationId xmlns:a16="http://schemas.microsoft.com/office/drawing/2014/main" id="{80666C84-238B-4A24-9F91-4198AB829D6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7" name="矩形 1106">
                  <a:extLst>
                    <a:ext uri="{FF2B5EF4-FFF2-40B4-BE49-F238E27FC236}">
                      <a16:creationId xmlns:a16="http://schemas.microsoft.com/office/drawing/2014/main" id="{C335FF8C-CC7E-47BA-83AF-48B0688072A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8" name="矩形 1107">
                  <a:extLst>
                    <a:ext uri="{FF2B5EF4-FFF2-40B4-BE49-F238E27FC236}">
                      <a16:creationId xmlns:a16="http://schemas.microsoft.com/office/drawing/2014/main" id="{C872A39E-0AAD-4124-9EDA-81D25BDA18A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4" name="组合 1073">
                <a:extLst>
                  <a:ext uri="{FF2B5EF4-FFF2-40B4-BE49-F238E27FC236}">
                    <a16:creationId xmlns:a16="http://schemas.microsoft.com/office/drawing/2014/main" id="{F52A64CC-DAEC-4B30-A522-9DA68CC45FCC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03" name="矩形 1102">
                  <a:extLst>
                    <a:ext uri="{FF2B5EF4-FFF2-40B4-BE49-F238E27FC236}">
                      <a16:creationId xmlns:a16="http://schemas.microsoft.com/office/drawing/2014/main" id="{29B710DB-202C-4309-9138-59641A54566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4" name="矩形 1103">
                  <a:extLst>
                    <a:ext uri="{FF2B5EF4-FFF2-40B4-BE49-F238E27FC236}">
                      <a16:creationId xmlns:a16="http://schemas.microsoft.com/office/drawing/2014/main" id="{0D52C549-896E-4E20-A69F-EF3179C8E3DC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05" name="矩形 1104">
                  <a:extLst>
                    <a:ext uri="{FF2B5EF4-FFF2-40B4-BE49-F238E27FC236}">
                      <a16:creationId xmlns:a16="http://schemas.microsoft.com/office/drawing/2014/main" id="{CEBF7388-F760-4B10-8B57-01B43EB1B24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5" name="组合 1074">
                <a:extLst>
                  <a:ext uri="{FF2B5EF4-FFF2-40B4-BE49-F238E27FC236}">
                    <a16:creationId xmlns:a16="http://schemas.microsoft.com/office/drawing/2014/main" id="{D162967C-0AC3-46DC-979E-F4856A3F425F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1100" name="矩形 1099">
                  <a:extLst>
                    <a:ext uri="{FF2B5EF4-FFF2-40B4-BE49-F238E27FC236}">
                      <a16:creationId xmlns:a16="http://schemas.microsoft.com/office/drawing/2014/main" id="{083474D0-BAA9-46B7-99EB-A6FC6E28BD0E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1" name="矩形 1100">
                  <a:extLst>
                    <a:ext uri="{FF2B5EF4-FFF2-40B4-BE49-F238E27FC236}">
                      <a16:creationId xmlns:a16="http://schemas.microsoft.com/office/drawing/2014/main" id="{07F2A637-EBC1-4045-AE32-EE75E2F8654D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2" name="矩形 1101">
                  <a:extLst>
                    <a:ext uri="{FF2B5EF4-FFF2-40B4-BE49-F238E27FC236}">
                      <a16:creationId xmlns:a16="http://schemas.microsoft.com/office/drawing/2014/main" id="{95660283-41D1-41B5-A966-A14E1BC9058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6" name="组合 1075">
                <a:extLst>
                  <a:ext uri="{FF2B5EF4-FFF2-40B4-BE49-F238E27FC236}">
                    <a16:creationId xmlns:a16="http://schemas.microsoft.com/office/drawing/2014/main" id="{F2737251-6BC4-4811-876B-0CC05EE1BBFC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97" name="矩形 1096">
                  <a:extLst>
                    <a:ext uri="{FF2B5EF4-FFF2-40B4-BE49-F238E27FC236}">
                      <a16:creationId xmlns:a16="http://schemas.microsoft.com/office/drawing/2014/main" id="{73F38AC7-733F-4BBF-B3CE-2F1CB71C61F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8" name="矩形 1097">
                  <a:extLst>
                    <a:ext uri="{FF2B5EF4-FFF2-40B4-BE49-F238E27FC236}">
                      <a16:creationId xmlns:a16="http://schemas.microsoft.com/office/drawing/2014/main" id="{F0D95156-3BE8-4180-A706-970D2A915A07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9" name="矩形 1098">
                  <a:extLst>
                    <a:ext uri="{FF2B5EF4-FFF2-40B4-BE49-F238E27FC236}">
                      <a16:creationId xmlns:a16="http://schemas.microsoft.com/office/drawing/2014/main" id="{DDF19321-FFB2-4696-9756-F6392FE760F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7" name="组合 1076">
                <a:extLst>
                  <a:ext uri="{FF2B5EF4-FFF2-40B4-BE49-F238E27FC236}">
                    <a16:creationId xmlns:a16="http://schemas.microsoft.com/office/drawing/2014/main" id="{45EB4CFA-A846-4C7C-9AA4-B1297D8B753B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94" name="矩形 1093">
                  <a:extLst>
                    <a:ext uri="{FF2B5EF4-FFF2-40B4-BE49-F238E27FC236}">
                      <a16:creationId xmlns:a16="http://schemas.microsoft.com/office/drawing/2014/main" id="{C300FD04-DD54-44A0-BDDA-D1B452A5FC79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5" name="矩形 1094">
                  <a:extLst>
                    <a:ext uri="{FF2B5EF4-FFF2-40B4-BE49-F238E27FC236}">
                      <a16:creationId xmlns:a16="http://schemas.microsoft.com/office/drawing/2014/main" id="{3DE4F2E8-2F1D-4787-9665-7E8F19809C5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6" name="矩形 1095">
                  <a:extLst>
                    <a:ext uri="{FF2B5EF4-FFF2-40B4-BE49-F238E27FC236}">
                      <a16:creationId xmlns:a16="http://schemas.microsoft.com/office/drawing/2014/main" id="{53E94C81-F0B0-445A-B119-E3F40E9F78C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8" name="组合 1077">
                <a:extLst>
                  <a:ext uri="{FF2B5EF4-FFF2-40B4-BE49-F238E27FC236}">
                    <a16:creationId xmlns:a16="http://schemas.microsoft.com/office/drawing/2014/main" id="{24032CD1-179C-4778-9820-668969A5772C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91" name="矩形 1090">
                  <a:extLst>
                    <a:ext uri="{FF2B5EF4-FFF2-40B4-BE49-F238E27FC236}">
                      <a16:creationId xmlns:a16="http://schemas.microsoft.com/office/drawing/2014/main" id="{327D5755-2638-444F-B825-8A0A29B63CC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2" name="矩形 1091">
                  <a:extLst>
                    <a:ext uri="{FF2B5EF4-FFF2-40B4-BE49-F238E27FC236}">
                      <a16:creationId xmlns:a16="http://schemas.microsoft.com/office/drawing/2014/main" id="{A075A63D-40BA-4E3D-ADA1-174C6964749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3" name="矩形 1092">
                  <a:extLst>
                    <a:ext uri="{FF2B5EF4-FFF2-40B4-BE49-F238E27FC236}">
                      <a16:creationId xmlns:a16="http://schemas.microsoft.com/office/drawing/2014/main" id="{E4CABB45-FF07-40BE-ABAE-8275570F889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9" name="组合 1078">
                <a:extLst>
                  <a:ext uri="{FF2B5EF4-FFF2-40B4-BE49-F238E27FC236}">
                    <a16:creationId xmlns:a16="http://schemas.microsoft.com/office/drawing/2014/main" id="{8D5A9644-881C-4759-9F84-E60E0515ABA1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88" name="矩形 1087">
                  <a:extLst>
                    <a:ext uri="{FF2B5EF4-FFF2-40B4-BE49-F238E27FC236}">
                      <a16:creationId xmlns:a16="http://schemas.microsoft.com/office/drawing/2014/main" id="{53529CCC-0E69-46F4-9669-620F2E7A6D3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9" name="矩形 1088">
                  <a:extLst>
                    <a:ext uri="{FF2B5EF4-FFF2-40B4-BE49-F238E27FC236}">
                      <a16:creationId xmlns:a16="http://schemas.microsoft.com/office/drawing/2014/main" id="{3AD2CB23-1437-4306-B138-CC24A480B0A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0" name="矩形 1089">
                  <a:extLst>
                    <a:ext uri="{FF2B5EF4-FFF2-40B4-BE49-F238E27FC236}">
                      <a16:creationId xmlns:a16="http://schemas.microsoft.com/office/drawing/2014/main" id="{CBA0A86A-EA8B-4831-ACC2-3890DE0DAB3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80" name="组合 1079">
                <a:extLst>
                  <a:ext uri="{FF2B5EF4-FFF2-40B4-BE49-F238E27FC236}">
                    <a16:creationId xmlns:a16="http://schemas.microsoft.com/office/drawing/2014/main" id="{A0CA0CB8-BC71-4FCF-B520-ABCA647AFCCC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85" name="矩形 1084">
                  <a:extLst>
                    <a:ext uri="{FF2B5EF4-FFF2-40B4-BE49-F238E27FC236}">
                      <a16:creationId xmlns:a16="http://schemas.microsoft.com/office/drawing/2014/main" id="{00B3057D-25CE-4087-A6AE-AA5EFD1E4E6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6" name="矩形 1085">
                  <a:extLst>
                    <a:ext uri="{FF2B5EF4-FFF2-40B4-BE49-F238E27FC236}">
                      <a16:creationId xmlns:a16="http://schemas.microsoft.com/office/drawing/2014/main" id="{BCBF398F-39A4-4D25-A8D3-E17AFC71A40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7" name="矩形 1086">
                  <a:extLst>
                    <a:ext uri="{FF2B5EF4-FFF2-40B4-BE49-F238E27FC236}">
                      <a16:creationId xmlns:a16="http://schemas.microsoft.com/office/drawing/2014/main" id="{DC2984DE-45B7-4568-B947-5E0A27F43DF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81" name="组合 1080">
                <a:extLst>
                  <a:ext uri="{FF2B5EF4-FFF2-40B4-BE49-F238E27FC236}">
                    <a16:creationId xmlns:a16="http://schemas.microsoft.com/office/drawing/2014/main" id="{36885395-4EB4-446D-B0D7-D45A12230AD0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1082" name="矩形 1081">
                  <a:extLst>
                    <a:ext uri="{FF2B5EF4-FFF2-40B4-BE49-F238E27FC236}">
                      <a16:creationId xmlns:a16="http://schemas.microsoft.com/office/drawing/2014/main" id="{D128D944-98DB-4FD0-990B-54096E6C016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3" name="矩形 1082">
                  <a:extLst>
                    <a:ext uri="{FF2B5EF4-FFF2-40B4-BE49-F238E27FC236}">
                      <a16:creationId xmlns:a16="http://schemas.microsoft.com/office/drawing/2014/main" id="{67417225-CD01-4A09-AC40-3683A2B19892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4" name="矩形 1083">
                  <a:extLst>
                    <a:ext uri="{FF2B5EF4-FFF2-40B4-BE49-F238E27FC236}">
                      <a16:creationId xmlns:a16="http://schemas.microsoft.com/office/drawing/2014/main" id="{C7B284FE-CD7B-4349-9422-F3E60E9415C1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60" name="组合 859">
              <a:extLst>
                <a:ext uri="{FF2B5EF4-FFF2-40B4-BE49-F238E27FC236}">
                  <a16:creationId xmlns:a16="http://schemas.microsoft.com/office/drawing/2014/main" id="{C5495DAC-D0D2-40F9-8317-8504F64EF061}"/>
                </a:ext>
              </a:extLst>
            </p:cNvPr>
            <p:cNvGrpSpPr/>
            <p:nvPr/>
          </p:nvGrpSpPr>
          <p:grpSpPr>
            <a:xfrm>
              <a:off x="2229215" y="3716848"/>
              <a:ext cx="366205" cy="1958646"/>
              <a:chOff x="5463428" y="4530123"/>
              <a:chExt cx="366205" cy="1958646"/>
            </a:xfrm>
          </p:grpSpPr>
          <p:grpSp>
            <p:nvGrpSpPr>
              <p:cNvPr id="1022" name="组合 1021">
                <a:extLst>
                  <a:ext uri="{FF2B5EF4-FFF2-40B4-BE49-F238E27FC236}">
                    <a16:creationId xmlns:a16="http://schemas.microsoft.com/office/drawing/2014/main" id="{08F5C87F-3D82-496B-A724-C1500EA3B474}"/>
                  </a:ext>
                </a:extLst>
              </p:cNvPr>
              <p:cNvGrpSpPr/>
              <p:nvPr/>
            </p:nvGrpSpPr>
            <p:grpSpPr>
              <a:xfrm>
                <a:off x="5586294" y="453012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1057" name="矩形 1056">
                  <a:extLst>
                    <a:ext uri="{FF2B5EF4-FFF2-40B4-BE49-F238E27FC236}">
                      <a16:creationId xmlns:a16="http://schemas.microsoft.com/office/drawing/2014/main" id="{3801EA0B-BD5C-495F-84A0-6DFAA1926487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8" name="矩形 1057">
                  <a:extLst>
                    <a:ext uri="{FF2B5EF4-FFF2-40B4-BE49-F238E27FC236}">
                      <a16:creationId xmlns:a16="http://schemas.microsoft.com/office/drawing/2014/main" id="{B99CAF0C-C34D-400E-95A8-BBEAE3143B1A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9" name="矩形 1058">
                  <a:extLst>
                    <a:ext uri="{FF2B5EF4-FFF2-40B4-BE49-F238E27FC236}">
                      <a16:creationId xmlns:a16="http://schemas.microsoft.com/office/drawing/2014/main" id="{EA10068A-3ADD-487F-BB2B-0661AF3ED0AF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0" name="矩形 1059">
                  <a:extLst>
                    <a:ext uri="{FF2B5EF4-FFF2-40B4-BE49-F238E27FC236}">
                      <a16:creationId xmlns:a16="http://schemas.microsoft.com/office/drawing/2014/main" id="{B46E7731-7222-4C00-8F86-BD824528C0AA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1" name="矩形 1060">
                  <a:extLst>
                    <a:ext uri="{FF2B5EF4-FFF2-40B4-BE49-F238E27FC236}">
                      <a16:creationId xmlns:a16="http://schemas.microsoft.com/office/drawing/2014/main" id="{0B08B174-439A-47C3-9521-D585E6BA0739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2" name="矩形 1061">
                  <a:extLst>
                    <a:ext uri="{FF2B5EF4-FFF2-40B4-BE49-F238E27FC236}">
                      <a16:creationId xmlns:a16="http://schemas.microsoft.com/office/drawing/2014/main" id="{106F70EA-3E9F-4A8A-92C0-0EF54DFBE68D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3" name="矩形 1062">
                  <a:extLst>
                    <a:ext uri="{FF2B5EF4-FFF2-40B4-BE49-F238E27FC236}">
                      <a16:creationId xmlns:a16="http://schemas.microsoft.com/office/drawing/2014/main" id="{7EF93AE7-7D98-4E42-AC40-5F652DB6F711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4" name="矩形 1063">
                  <a:extLst>
                    <a:ext uri="{FF2B5EF4-FFF2-40B4-BE49-F238E27FC236}">
                      <a16:creationId xmlns:a16="http://schemas.microsoft.com/office/drawing/2014/main" id="{4474D600-4176-4AB8-842D-3EC80D8DFAB6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5" name="矩形 1064">
                  <a:extLst>
                    <a:ext uri="{FF2B5EF4-FFF2-40B4-BE49-F238E27FC236}">
                      <a16:creationId xmlns:a16="http://schemas.microsoft.com/office/drawing/2014/main" id="{AE935657-0372-4765-AABD-C128139BABF1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6" name="矩形 1065">
                  <a:extLst>
                    <a:ext uri="{FF2B5EF4-FFF2-40B4-BE49-F238E27FC236}">
                      <a16:creationId xmlns:a16="http://schemas.microsoft.com/office/drawing/2014/main" id="{18AAB824-8E08-4F27-B2BF-14CC7BD86AE4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7" name="矩形 1066">
                  <a:extLst>
                    <a:ext uri="{FF2B5EF4-FFF2-40B4-BE49-F238E27FC236}">
                      <a16:creationId xmlns:a16="http://schemas.microsoft.com/office/drawing/2014/main" id="{C726AE13-39AD-43B2-9EE3-95A4F2DF829C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8" name="矩形 1067">
                  <a:extLst>
                    <a:ext uri="{FF2B5EF4-FFF2-40B4-BE49-F238E27FC236}">
                      <a16:creationId xmlns:a16="http://schemas.microsoft.com/office/drawing/2014/main" id="{981D0E07-262D-4E78-90D7-52160446212B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9" name="矩形 1068">
                  <a:extLst>
                    <a:ext uri="{FF2B5EF4-FFF2-40B4-BE49-F238E27FC236}">
                      <a16:creationId xmlns:a16="http://schemas.microsoft.com/office/drawing/2014/main" id="{4029AD19-FE06-487A-845D-3CC50B301670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1CCE813D-BA90-4930-B4D8-68E31177CB3F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1" name="矩形 1070">
                  <a:extLst>
                    <a:ext uri="{FF2B5EF4-FFF2-40B4-BE49-F238E27FC236}">
                      <a16:creationId xmlns:a16="http://schemas.microsoft.com/office/drawing/2014/main" id="{B4131EC8-A948-4FDB-83C8-8C99525E4F09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2" name="矩形 1071">
                  <a:extLst>
                    <a:ext uri="{FF2B5EF4-FFF2-40B4-BE49-F238E27FC236}">
                      <a16:creationId xmlns:a16="http://schemas.microsoft.com/office/drawing/2014/main" id="{4A189CB0-E207-44EA-A1C6-D2136B352758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23" name="组合 1022">
                <a:extLst>
                  <a:ext uri="{FF2B5EF4-FFF2-40B4-BE49-F238E27FC236}">
                    <a16:creationId xmlns:a16="http://schemas.microsoft.com/office/drawing/2014/main" id="{2E76236C-FE99-44E2-8099-C0323415B678}"/>
                  </a:ext>
                </a:extLst>
              </p:cNvPr>
              <p:cNvGrpSpPr/>
              <p:nvPr/>
            </p:nvGrpSpPr>
            <p:grpSpPr>
              <a:xfrm>
                <a:off x="5711455" y="4530348"/>
                <a:ext cx="118178" cy="1958421"/>
                <a:chOff x="7943767" y="3731240"/>
                <a:chExt cx="118178" cy="1958421"/>
              </a:xfrm>
            </p:grpSpPr>
            <p:sp>
              <p:nvSpPr>
                <p:cNvPr id="1041" name="矩形 1040">
                  <a:extLst>
                    <a:ext uri="{FF2B5EF4-FFF2-40B4-BE49-F238E27FC236}">
                      <a16:creationId xmlns:a16="http://schemas.microsoft.com/office/drawing/2014/main" id="{9D759E13-903F-4B0C-850C-2E12DB063B75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2" name="矩形 1041">
                  <a:extLst>
                    <a:ext uri="{FF2B5EF4-FFF2-40B4-BE49-F238E27FC236}">
                      <a16:creationId xmlns:a16="http://schemas.microsoft.com/office/drawing/2014/main" id="{4C679765-D2B0-4842-9C0D-D185AC22B06C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3" name="矩形 1042">
                  <a:extLst>
                    <a:ext uri="{FF2B5EF4-FFF2-40B4-BE49-F238E27FC236}">
                      <a16:creationId xmlns:a16="http://schemas.microsoft.com/office/drawing/2014/main" id="{256B6D27-0336-43B2-99BC-24459B82B55B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4" name="矩形 1043">
                  <a:extLst>
                    <a:ext uri="{FF2B5EF4-FFF2-40B4-BE49-F238E27FC236}">
                      <a16:creationId xmlns:a16="http://schemas.microsoft.com/office/drawing/2014/main" id="{C01B85CA-A350-479B-BE6C-7860CA3A6540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E7B4EFF5-E188-4D0F-8D83-D48959DD568A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87FEBDF4-FD95-4D33-8575-4E4DDAEE5E77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D6312593-48CB-4B04-80FD-CF850E43A0A5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8" name="矩形 1047">
                  <a:extLst>
                    <a:ext uri="{FF2B5EF4-FFF2-40B4-BE49-F238E27FC236}">
                      <a16:creationId xmlns:a16="http://schemas.microsoft.com/office/drawing/2014/main" id="{6AC3B817-609B-48BE-B6FC-431614620E49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9" name="矩形 1048">
                  <a:extLst>
                    <a:ext uri="{FF2B5EF4-FFF2-40B4-BE49-F238E27FC236}">
                      <a16:creationId xmlns:a16="http://schemas.microsoft.com/office/drawing/2014/main" id="{4442D769-EDC2-4969-A65D-E9A495C2A800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0" name="矩形 1049">
                  <a:extLst>
                    <a:ext uri="{FF2B5EF4-FFF2-40B4-BE49-F238E27FC236}">
                      <a16:creationId xmlns:a16="http://schemas.microsoft.com/office/drawing/2014/main" id="{00D8A249-5628-4C9B-9A43-9FA66886D340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1" name="矩形 1050">
                  <a:extLst>
                    <a:ext uri="{FF2B5EF4-FFF2-40B4-BE49-F238E27FC236}">
                      <a16:creationId xmlns:a16="http://schemas.microsoft.com/office/drawing/2014/main" id="{DB1D8938-57B9-4D99-A1DD-40BE4EAD3F4A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2" name="矩形 1051">
                  <a:extLst>
                    <a:ext uri="{FF2B5EF4-FFF2-40B4-BE49-F238E27FC236}">
                      <a16:creationId xmlns:a16="http://schemas.microsoft.com/office/drawing/2014/main" id="{4D902667-167D-4409-B7B0-AC1F833BDB1F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3" name="矩形 1052">
                  <a:extLst>
                    <a:ext uri="{FF2B5EF4-FFF2-40B4-BE49-F238E27FC236}">
                      <a16:creationId xmlns:a16="http://schemas.microsoft.com/office/drawing/2014/main" id="{A91ACF3E-E3BA-4EF2-AC7F-1FF555952390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4" name="矩形 1053">
                  <a:extLst>
                    <a:ext uri="{FF2B5EF4-FFF2-40B4-BE49-F238E27FC236}">
                      <a16:creationId xmlns:a16="http://schemas.microsoft.com/office/drawing/2014/main" id="{09802C61-7F1B-4AD2-91B9-79CD306D8A49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5" name="矩形 1054">
                  <a:extLst>
                    <a:ext uri="{FF2B5EF4-FFF2-40B4-BE49-F238E27FC236}">
                      <a16:creationId xmlns:a16="http://schemas.microsoft.com/office/drawing/2014/main" id="{87601CB4-BAE0-4929-8576-CA92A9C683A5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6" name="矩形 1055">
                  <a:extLst>
                    <a:ext uri="{FF2B5EF4-FFF2-40B4-BE49-F238E27FC236}">
                      <a16:creationId xmlns:a16="http://schemas.microsoft.com/office/drawing/2014/main" id="{7EFE123F-6880-4481-A4EC-F336824FB9A8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24" name="组合 1023">
                <a:extLst>
                  <a:ext uri="{FF2B5EF4-FFF2-40B4-BE49-F238E27FC236}">
                    <a16:creationId xmlns:a16="http://schemas.microsoft.com/office/drawing/2014/main" id="{8D063CFC-5C31-4530-B367-CCB6288B391C}"/>
                  </a:ext>
                </a:extLst>
              </p:cNvPr>
              <p:cNvGrpSpPr/>
              <p:nvPr/>
            </p:nvGrpSpPr>
            <p:grpSpPr>
              <a:xfrm>
                <a:off x="5463428" y="4530124"/>
                <a:ext cx="122555" cy="1958421"/>
                <a:chOff x="7698657" y="3731240"/>
                <a:chExt cx="122555" cy="1958421"/>
              </a:xfrm>
            </p:grpSpPr>
            <p:sp>
              <p:nvSpPr>
                <p:cNvPr id="1025" name="矩形 1024">
                  <a:extLst>
                    <a:ext uri="{FF2B5EF4-FFF2-40B4-BE49-F238E27FC236}">
                      <a16:creationId xmlns:a16="http://schemas.microsoft.com/office/drawing/2014/main" id="{56B79420-4B4F-47D2-A9F9-BB402860D4DB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6" name="矩形 1025">
                  <a:extLst>
                    <a:ext uri="{FF2B5EF4-FFF2-40B4-BE49-F238E27FC236}">
                      <a16:creationId xmlns:a16="http://schemas.microsoft.com/office/drawing/2014/main" id="{B74F28A2-6102-4181-AF66-8ECF9472779F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F0FD8758-D1A6-4428-A966-BCE1B2CBA9F1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8" name="矩形 1027">
                  <a:extLst>
                    <a:ext uri="{FF2B5EF4-FFF2-40B4-BE49-F238E27FC236}">
                      <a16:creationId xmlns:a16="http://schemas.microsoft.com/office/drawing/2014/main" id="{B6BA1C67-6B47-4B33-809B-C79FB8287676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9" name="矩形 1028">
                  <a:extLst>
                    <a:ext uri="{FF2B5EF4-FFF2-40B4-BE49-F238E27FC236}">
                      <a16:creationId xmlns:a16="http://schemas.microsoft.com/office/drawing/2014/main" id="{79331A37-84BB-476E-B32F-30206391E47D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0" name="矩形 1029">
                  <a:extLst>
                    <a:ext uri="{FF2B5EF4-FFF2-40B4-BE49-F238E27FC236}">
                      <a16:creationId xmlns:a16="http://schemas.microsoft.com/office/drawing/2014/main" id="{7D8C14A3-6C37-45D9-9BC8-164F15FBC570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1" name="矩形 1030">
                  <a:extLst>
                    <a:ext uri="{FF2B5EF4-FFF2-40B4-BE49-F238E27FC236}">
                      <a16:creationId xmlns:a16="http://schemas.microsoft.com/office/drawing/2014/main" id="{DD12E6FC-9808-4AD6-B026-455E70C0E468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2" name="矩形 1031">
                  <a:extLst>
                    <a:ext uri="{FF2B5EF4-FFF2-40B4-BE49-F238E27FC236}">
                      <a16:creationId xmlns:a16="http://schemas.microsoft.com/office/drawing/2014/main" id="{3440C927-418E-4989-BE34-52ED190CF8B5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3" name="矩形 1032">
                  <a:extLst>
                    <a:ext uri="{FF2B5EF4-FFF2-40B4-BE49-F238E27FC236}">
                      <a16:creationId xmlns:a16="http://schemas.microsoft.com/office/drawing/2014/main" id="{BD4F458F-DCBE-4557-B9E3-D10EFED6166D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4" name="矩形 1033">
                  <a:extLst>
                    <a:ext uri="{FF2B5EF4-FFF2-40B4-BE49-F238E27FC236}">
                      <a16:creationId xmlns:a16="http://schemas.microsoft.com/office/drawing/2014/main" id="{E58EF823-111E-471B-B10D-FFAE94A0CC81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5" name="矩形 1034">
                  <a:extLst>
                    <a:ext uri="{FF2B5EF4-FFF2-40B4-BE49-F238E27FC236}">
                      <a16:creationId xmlns:a16="http://schemas.microsoft.com/office/drawing/2014/main" id="{A15DEC2B-8850-4D6D-9172-0EE3D4FA7208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6" name="矩形 1035">
                  <a:extLst>
                    <a:ext uri="{FF2B5EF4-FFF2-40B4-BE49-F238E27FC236}">
                      <a16:creationId xmlns:a16="http://schemas.microsoft.com/office/drawing/2014/main" id="{614720A1-5E20-4574-980C-4A4B3CD02B08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7" name="矩形 1036">
                  <a:extLst>
                    <a:ext uri="{FF2B5EF4-FFF2-40B4-BE49-F238E27FC236}">
                      <a16:creationId xmlns:a16="http://schemas.microsoft.com/office/drawing/2014/main" id="{BC138470-7E6F-4156-A6F2-1B5939F38A2A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8" name="矩形 1037">
                  <a:extLst>
                    <a:ext uri="{FF2B5EF4-FFF2-40B4-BE49-F238E27FC236}">
                      <a16:creationId xmlns:a16="http://schemas.microsoft.com/office/drawing/2014/main" id="{FF579728-89DB-470C-9679-A83B49319A96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9" name="矩形 1038">
                  <a:extLst>
                    <a:ext uri="{FF2B5EF4-FFF2-40B4-BE49-F238E27FC236}">
                      <a16:creationId xmlns:a16="http://schemas.microsoft.com/office/drawing/2014/main" id="{F710292F-5D1C-4398-AC8B-2BA791AE00A7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0" name="矩形 1039">
                  <a:extLst>
                    <a:ext uri="{FF2B5EF4-FFF2-40B4-BE49-F238E27FC236}">
                      <a16:creationId xmlns:a16="http://schemas.microsoft.com/office/drawing/2014/main" id="{146BA829-36DD-4327-991D-4AA0FD3E3A24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61" name="组合 860">
              <a:extLst>
                <a:ext uri="{FF2B5EF4-FFF2-40B4-BE49-F238E27FC236}">
                  <a16:creationId xmlns:a16="http://schemas.microsoft.com/office/drawing/2014/main" id="{40AFB85B-ABE7-42E9-BD2B-3DC8ED0FAC10}"/>
                </a:ext>
              </a:extLst>
            </p:cNvPr>
            <p:cNvGrpSpPr/>
            <p:nvPr/>
          </p:nvGrpSpPr>
          <p:grpSpPr>
            <a:xfrm>
              <a:off x="502105" y="3716848"/>
              <a:ext cx="1089562" cy="1960775"/>
              <a:chOff x="6826276" y="3729944"/>
              <a:chExt cx="1089562" cy="1960775"/>
            </a:xfrm>
          </p:grpSpPr>
          <p:grpSp>
            <p:nvGrpSpPr>
              <p:cNvPr id="869" name="组合 868">
                <a:extLst>
                  <a:ext uri="{FF2B5EF4-FFF2-40B4-BE49-F238E27FC236}">
                    <a16:creationId xmlns:a16="http://schemas.microsoft.com/office/drawing/2014/main" id="{7E11C5EC-AA1A-43C8-B401-3330DF927173}"/>
                  </a:ext>
                </a:extLst>
              </p:cNvPr>
              <p:cNvGrpSpPr/>
              <p:nvPr/>
            </p:nvGrpSpPr>
            <p:grpSpPr>
              <a:xfrm>
                <a:off x="6826276" y="3731240"/>
                <a:ext cx="122555" cy="1958421"/>
                <a:chOff x="7698657" y="3731240"/>
                <a:chExt cx="122555" cy="1958421"/>
              </a:xfrm>
            </p:grpSpPr>
            <p:sp>
              <p:nvSpPr>
                <p:cNvPr id="1006" name="矩形 1005">
                  <a:extLst>
                    <a:ext uri="{FF2B5EF4-FFF2-40B4-BE49-F238E27FC236}">
                      <a16:creationId xmlns:a16="http://schemas.microsoft.com/office/drawing/2014/main" id="{C1A92D59-CAA4-4A97-90E5-CD74482A9FCF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7" name="矩形 1006">
                  <a:extLst>
                    <a:ext uri="{FF2B5EF4-FFF2-40B4-BE49-F238E27FC236}">
                      <a16:creationId xmlns:a16="http://schemas.microsoft.com/office/drawing/2014/main" id="{FF376F2F-05B4-443E-A20C-4B4A7652F72F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8" name="矩形 1007">
                  <a:extLst>
                    <a:ext uri="{FF2B5EF4-FFF2-40B4-BE49-F238E27FC236}">
                      <a16:creationId xmlns:a16="http://schemas.microsoft.com/office/drawing/2014/main" id="{6C79558B-933E-4DC0-A1F6-08B1652188A6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9" name="矩形 1008">
                  <a:extLst>
                    <a:ext uri="{FF2B5EF4-FFF2-40B4-BE49-F238E27FC236}">
                      <a16:creationId xmlns:a16="http://schemas.microsoft.com/office/drawing/2014/main" id="{BD509645-E19F-4290-8AB0-A970B1BAD7ED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0" name="矩形 1009">
                  <a:extLst>
                    <a:ext uri="{FF2B5EF4-FFF2-40B4-BE49-F238E27FC236}">
                      <a16:creationId xmlns:a16="http://schemas.microsoft.com/office/drawing/2014/main" id="{CF718DDF-4069-49A3-BFE6-D1D0E4C369FD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1" name="矩形 1010">
                  <a:extLst>
                    <a:ext uri="{FF2B5EF4-FFF2-40B4-BE49-F238E27FC236}">
                      <a16:creationId xmlns:a16="http://schemas.microsoft.com/office/drawing/2014/main" id="{4F28E0EF-27E1-48ED-AC1F-D7A9A03D291C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2" name="矩形 1011">
                  <a:extLst>
                    <a:ext uri="{FF2B5EF4-FFF2-40B4-BE49-F238E27FC236}">
                      <a16:creationId xmlns:a16="http://schemas.microsoft.com/office/drawing/2014/main" id="{628FA31D-239A-4FD9-919C-F36AA2D73A35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3" name="矩形 1012">
                  <a:extLst>
                    <a:ext uri="{FF2B5EF4-FFF2-40B4-BE49-F238E27FC236}">
                      <a16:creationId xmlns:a16="http://schemas.microsoft.com/office/drawing/2014/main" id="{07546CF2-D484-4352-A65E-174A5AD8370A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4" name="矩形 1013">
                  <a:extLst>
                    <a:ext uri="{FF2B5EF4-FFF2-40B4-BE49-F238E27FC236}">
                      <a16:creationId xmlns:a16="http://schemas.microsoft.com/office/drawing/2014/main" id="{0AED5960-A09B-4DF0-8648-082B0F69BD3A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5" name="矩形 1014">
                  <a:extLst>
                    <a:ext uri="{FF2B5EF4-FFF2-40B4-BE49-F238E27FC236}">
                      <a16:creationId xmlns:a16="http://schemas.microsoft.com/office/drawing/2014/main" id="{A95931F7-6B4A-4505-A732-98D09B2CB2E6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6" name="矩形 1015">
                  <a:extLst>
                    <a:ext uri="{FF2B5EF4-FFF2-40B4-BE49-F238E27FC236}">
                      <a16:creationId xmlns:a16="http://schemas.microsoft.com/office/drawing/2014/main" id="{B38A3444-D843-412D-BD14-811F012DABF2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7" name="矩形 1016">
                  <a:extLst>
                    <a:ext uri="{FF2B5EF4-FFF2-40B4-BE49-F238E27FC236}">
                      <a16:creationId xmlns:a16="http://schemas.microsoft.com/office/drawing/2014/main" id="{1B049AF6-22FC-4FF2-8261-A7A0231DC27E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8" name="矩形 1017">
                  <a:extLst>
                    <a:ext uri="{FF2B5EF4-FFF2-40B4-BE49-F238E27FC236}">
                      <a16:creationId xmlns:a16="http://schemas.microsoft.com/office/drawing/2014/main" id="{AED32098-8262-4D2F-AD21-FF05CE2528FA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9" name="矩形 1018">
                  <a:extLst>
                    <a:ext uri="{FF2B5EF4-FFF2-40B4-BE49-F238E27FC236}">
                      <a16:creationId xmlns:a16="http://schemas.microsoft.com/office/drawing/2014/main" id="{BAA29376-D27F-4D61-8CF5-662BD65BBDE3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0" name="矩形 1019">
                  <a:extLst>
                    <a:ext uri="{FF2B5EF4-FFF2-40B4-BE49-F238E27FC236}">
                      <a16:creationId xmlns:a16="http://schemas.microsoft.com/office/drawing/2014/main" id="{983D2103-F5B2-4722-B910-65C5D6E580F6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1" name="矩形 1020">
                  <a:extLst>
                    <a:ext uri="{FF2B5EF4-FFF2-40B4-BE49-F238E27FC236}">
                      <a16:creationId xmlns:a16="http://schemas.microsoft.com/office/drawing/2014/main" id="{3B522726-1DFC-49ED-93F2-021B7A8D5114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0" name="组合 869">
                <a:extLst>
                  <a:ext uri="{FF2B5EF4-FFF2-40B4-BE49-F238E27FC236}">
                    <a16:creationId xmlns:a16="http://schemas.microsoft.com/office/drawing/2014/main" id="{BD4509E6-5498-49E4-B85C-696AF4B3723B}"/>
                  </a:ext>
                </a:extLst>
              </p:cNvPr>
              <p:cNvGrpSpPr/>
              <p:nvPr/>
            </p:nvGrpSpPr>
            <p:grpSpPr>
              <a:xfrm>
                <a:off x="7195807" y="373043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990" name="矩形 989">
                  <a:extLst>
                    <a:ext uri="{FF2B5EF4-FFF2-40B4-BE49-F238E27FC236}">
                      <a16:creationId xmlns:a16="http://schemas.microsoft.com/office/drawing/2014/main" id="{5018E062-6FCE-42C8-A0C7-CF785E475D3C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1" name="矩形 990">
                  <a:extLst>
                    <a:ext uri="{FF2B5EF4-FFF2-40B4-BE49-F238E27FC236}">
                      <a16:creationId xmlns:a16="http://schemas.microsoft.com/office/drawing/2014/main" id="{A72B2BCC-9A8B-4970-A242-88654EABAD6A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2" name="矩形 991">
                  <a:extLst>
                    <a:ext uri="{FF2B5EF4-FFF2-40B4-BE49-F238E27FC236}">
                      <a16:creationId xmlns:a16="http://schemas.microsoft.com/office/drawing/2014/main" id="{C3330A79-CCFF-4686-AE09-7A5CD9E0F815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3" name="矩形 992">
                  <a:extLst>
                    <a:ext uri="{FF2B5EF4-FFF2-40B4-BE49-F238E27FC236}">
                      <a16:creationId xmlns:a16="http://schemas.microsoft.com/office/drawing/2014/main" id="{4C4AAA3E-BEEB-4A50-944A-6FD41454E2BB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4" name="矩形 993">
                  <a:extLst>
                    <a:ext uri="{FF2B5EF4-FFF2-40B4-BE49-F238E27FC236}">
                      <a16:creationId xmlns:a16="http://schemas.microsoft.com/office/drawing/2014/main" id="{4F29BF16-9DC6-493E-8B7A-E34D21E2EEDE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5" name="矩形 994">
                  <a:extLst>
                    <a:ext uri="{FF2B5EF4-FFF2-40B4-BE49-F238E27FC236}">
                      <a16:creationId xmlns:a16="http://schemas.microsoft.com/office/drawing/2014/main" id="{39B10989-5F53-4755-83A9-A3CA5B553E8B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6" name="矩形 995">
                  <a:extLst>
                    <a:ext uri="{FF2B5EF4-FFF2-40B4-BE49-F238E27FC236}">
                      <a16:creationId xmlns:a16="http://schemas.microsoft.com/office/drawing/2014/main" id="{40CEC175-3528-4301-BB32-4EE7775EEEDF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7" name="矩形 996">
                  <a:extLst>
                    <a:ext uri="{FF2B5EF4-FFF2-40B4-BE49-F238E27FC236}">
                      <a16:creationId xmlns:a16="http://schemas.microsoft.com/office/drawing/2014/main" id="{FD152C70-A802-40BF-9104-DB403789DB4A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8" name="矩形 997">
                  <a:extLst>
                    <a:ext uri="{FF2B5EF4-FFF2-40B4-BE49-F238E27FC236}">
                      <a16:creationId xmlns:a16="http://schemas.microsoft.com/office/drawing/2014/main" id="{FB81930C-393D-4850-B9E3-455FA107B9A8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9" name="矩形 998">
                  <a:extLst>
                    <a:ext uri="{FF2B5EF4-FFF2-40B4-BE49-F238E27FC236}">
                      <a16:creationId xmlns:a16="http://schemas.microsoft.com/office/drawing/2014/main" id="{FC6F45D8-996A-40E9-9663-52EEFE2FF8C5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0" name="矩形 999">
                  <a:extLst>
                    <a:ext uri="{FF2B5EF4-FFF2-40B4-BE49-F238E27FC236}">
                      <a16:creationId xmlns:a16="http://schemas.microsoft.com/office/drawing/2014/main" id="{DAD001E5-2D17-4382-8805-79659279E93A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1" name="矩形 1000">
                  <a:extLst>
                    <a:ext uri="{FF2B5EF4-FFF2-40B4-BE49-F238E27FC236}">
                      <a16:creationId xmlns:a16="http://schemas.microsoft.com/office/drawing/2014/main" id="{05AC1118-B01D-4A54-8DD9-FBA4FA94D868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2" name="矩形 1001">
                  <a:extLst>
                    <a:ext uri="{FF2B5EF4-FFF2-40B4-BE49-F238E27FC236}">
                      <a16:creationId xmlns:a16="http://schemas.microsoft.com/office/drawing/2014/main" id="{E1D48AD3-8BCB-4B57-9AC5-54A0F9CE4629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3" name="矩形 1002">
                  <a:extLst>
                    <a:ext uri="{FF2B5EF4-FFF2-40B4-BE49-F238E27FC236}">
                      <a16:creationId xmlns:a16="http://schemas.microsoft.com/office/drawing/2014/main" id="{C772718B-302F-410B-B4EE-E20EA4D314EB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4" name="矩形 1003">
                  <a:extLst>
                    <a:ext uri="{FF2B5EF4-FFF2-40B4-BE49-F238E27FC236}">
                      <a16:creationId xmlns:a16="http://schemas.microsoft.com/office/drawing/2014/main" id="{828D4E6A-C9A2-4498-A906-A5BE73F397A2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5" name="矩形 1004">
                  <a:extLst>
                    <a:ext uri="{FF2B5EF4-FFF2-40B4-BE49-F238E27FC236}">
                      <a16:creationId xmlns:a16="http://schemas.microsoft.com/office/drawing/2014/main" id="{A0B7492F-6875-4B65-B55D-7175A6EA9855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1" name="组合 870">
                <a:extLst>
                  <a:ext uri="{FF2B5EF4-FFF2-40B4-BE49-F238E27FC236}">
                    <a16:creationId xmlns:a16="http://schemas.microsoft.com/office/drawing/2014/main" id="{FDA19111-6DC3-4371-A8E1-177EBF02F706}"/>
                  </a:ext>
                </a:extLst>
              </p:cNvPr>
              <p:cNvGrpSpPr/>
              <p:nvPr/>
            </p:nvGrpSpPr>
            <p:grpSpPr>
              <a:xfrm>
                <a:off x="7559244" y="3730837"/>
                <a:ext cx="118178" cy="1958421"/>
                <a:chOff x="7943767" y="3731240"/>
                <a:chExt cx="118178" cy="1958421"/>
              </a:xfrm>
            </p:grpSpPr>
            <p:sp>
              <p:nvSpPr>
                <p:cNvPr id="974" name="矩形 973">
                  <a:extLst>
                    <a:ext uri="{FF2B5EF4-FFF2-40B4-BE49-F238E27FC236}">
                      <a16:creationId xmlns:a16="http://schemas.microsoft.com/office/drawing/2014/main" id="{F99149D6-5CDA-4F0C-8B10-68530A64D56A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5" name="矩形 974">
                  <a:extLst>
                    <a:ext uri="{FF2B5EF4-FFF2-40B4-BE49-F238E27FC236}">
                      <a16:creationId xmlns:a16="http://schemas.microsoft.com/office/drawing/2014/main" id="{00C1DEA5-949E-4CE9-AE6E-717620A52843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6" name="矩形 975">
                  <a:extLst>
                    <a:ext uri="{FF2B5EF4-FFF2-40B4-BE49-F238E27FC236}">
                      <a16:creationId xmlns:a16="http://schemas.microsoft.com/office/drawing/2014/main" id="{08F6DCE7-F4B2-463A-AB2D-91A90A431DEC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7" name="矩形 976">
                  <a:extLst>
                    <a:ext uri="{FF2B5EF4-FFF2-40B4-BE49-F238E27FC236}">
                      <a16:creationId xmlns:a16="http://schemas.microsoft.com/office/drawing/2014/main" id="{AD027E72-893D-4F17-B695-26E9B8886E63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8" name="矩形 977">
                  <a:extLst>
                    <a:ext uri="{FF2B5EF4-FFF2-40B4-BE49-F238E27FC236}">
                      <a16:creationId xmlns:a16="http://schemas.microsoft.com/office/drawing/2014/main" id="{92ADEA70-A456-43B7-BD82-81AF27222CC2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9" name="矩形 978">
                  <a:extLst>
                    <a:ext uri="{FF2B5EF4-FFF2-40B4-BE49-F238E27FC236}">
                      <a16:creationId xmlns:a16="http://schemas.microsoft.com/office/drawing/2014/main" id="{C921D0BC-D563-4902-BEDC-2BDB24EADA52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0" name="矩形 979">
                  <a:extLst>
                    <a:ext uri="{FF2B5EF4-FFF2-40B4-BE49-F238E27FC236}">
                      <a16:creationId xmlns:a16="http://schemas.microsoft.com/office/drawing/2014/main" id="{0DAFFBC6-E394-446E-B0F9-92821C8D523B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1" name="矩形 980">
                  <a:extLst>
                    <a:ext uri="{FF2B5EF4-FFF2-40B4-BE49-F238E27FC236}">
                      <a16:creationId xmlns:a16="http://schemas.microsoft.com/office/drawing/2014/main" id="{FAD35219-AE8B-4DCF-8CF0-229C4927F434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2" name="矩形 981">
                  <a:extLst>
                    <a:ext uri="{FF2B5EF4-FFF2-40B4-BE49-F238E27FC236}">
                      <a16:creationId xmlns:a16="http://schemas.microsoft.com/office/drawing/2014/main" id="{26AD3D84-8C46-4E1A-A443-7B51EBC19711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3" name="矩形 982">
                  <a:extLst>
                    <a:ext uri="{FF2B5EF4-FFF2-40B4-BE49-F238E27FC236}">
                      <a16:creationId xmlns:a16="http://schemas.microsoft.com/office/drawing/2014/main" id="{402F5884-89BD-475E-963C-9B6ADDF60141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4" name="矩形 983">
                  <a:extLst>
                    <a:ext uri="{FF2B5EF4-FFF2-40B4-BE49-F238E27FC236}">
                      <a16:creationId xmlns:a16="http://schemas.microsoft.com/office/drawing/2014/main" id="{7F21893D-340C-47C1-8F71-F876636A482D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5" name="矩形 984">
                  <a:extLst>
                    <a:ext uri="{FF2B5EF4-FFF2-40B4-BE49-F238E27FC236}">
                      <a16:creationId xmlns:a16="http://schemas.microsoft.com/office/drawing/2014/main" id="{08A69E6E-F554-4546-9D66-B9DDFAF96718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6" name="矩形 985">
                  <a:extLst>
                    <a:ext uri="{FF2B5EF4-FFF2-40B4-BE49-F238E27FC236}">
                      <a16:creationId xmlns:a16="http://schemas.microsoft.com/office/drawing/2014/main" id="{B086BA27-42BF-47D1-A811-8C0B98067505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7" name="矩形 986">
                  <a:extLst>
                    <a:ext uri="{FF2B5EF4-FFF2-40B4-BE49-F238E27FC236}">
                      <a16:creationId xmlns:a16="http://schemas.microsoft.com/office/drawing/2014/main" id="{052B68A2-4BE9-4C41-A73D-1252B94D6DD3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8" name="矩形 987">
                  <a:extLst>
                    <a:ext uri="{FF2B5EF4-FFF2-40B4-BE49-F238E27FC236}">
                      <a16:creationId xmlns:a16="http://schemas.microsoft.com/office/drawing/2014/main" id="{D9BAD984-45DC-44EA-9D61-1CA48C017DBC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9" name="矩形 988">
                  <a:extLst>
                    <a:ext uri="{FF2B5EF4-FFF2-40B4-BE49-F238E27FC236}">
                      <a16:creationId xmlns:a16="http://schemas.microsoft.com/office/drawing/2014/main" id="{1DE7B87E-1485-4673-BC02-49B7FD9AAEB2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2" name="组合 871">
                <a:extLst>
                  <a:ext uri="{FF2B5EF4-FFF2-40B4-BE49-F238E27FC236}">
                    <a16:creationId xmlns:a16="http://schemas.microsoft.com/office/drawing/2014/main" id="{BAF77B6C-6AB8-4850-BAEA-75A7762F3FB7}"/>
                  </a:ext>
                </a:extLst>
              </p:cNvPr>
              <p:cNvGrpSpPr/>
              <p:nvPr/>
            </p:nvGrpSpPr>
            <p:grpSpPr>
              <a:xfrm>
                <a:off x="6948830" y="3732298"/>
                <a:ext cx="122555" cy="1958421"/>
                <a:chOff x="7698657" y="3731240"/>
                <a:chExt cx="122555" cy="1958421"/>
              </a:xfrm>
            </p:grpSpPr>
            <p:sp>
              <p:nvSpPr>
                <p:cNvPr id="958" name="矩形 957">
                  <a:extLst>
                    <a:ext uri="{FF2B5EF4-FFF2-40B4-BE49-F238E27FC236}">
                      <a16:creationId xmlns:a16="http://schemas.microsoft.com/office/drawing/2014/main" id="{1CCEEFB9-03CD-4860-8CDD-908D04C56DA5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9" name="矩形 958">
                  <a:extLst>
                    <a:ext uri="{FF2B5EF4-FFF2-40B4-BE49-F238E27FC236}">
                      <a16:creationId xmlns:a16="http://schemas.microsoft.com/office/drawing/2014/main" id="{AF7034AC-6383-4024-960E-187C8371374B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0" name="矩形 959">
                  <a:extLst>
                    <a:ext uri="{FF2B5EF4-FFF2-40B4-BE49-F238E27FC236}">
                      <a16:creationId xmlns:a16="http://schemas.microsoft.com/office/drawing/2014/main" id="{A6ACCA19-5B01-4720-B5D0-1F65CB5C12FB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1" name="矩形 960">
                  <a:extLst>
                    <a:ext uri="{FF2B5EF4-FFF2-40B4-BE49-F238E27FC236}">
                      <a16:creationId xmlns:a16="http://schemas.microsoft.com/office/drawing/2014/main" id="{3B9ABC08-05D5-4321-9CD6-D9B2BF9390AA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2" name="矩形 961">
                  <a:extLst>
                    <a:ext uri="{FF2B5EF4-FFF2-40B4-BE49-F238E27FC236}">
                      <a16:creationId xmlns:a16="http://schemas.microsoft.com/office/drawing/2014/main" id="{A04F1E59-8936-42F4-9FE8-613E7618CB4E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3" name="矩形 962">
                  <a:extLst>
                    <a:ext uri="{FF2B5EF4-FFF2-40B4-BE49-F238E27FC236}">
                      <a16:creationId xmlns:a16="http://schemas.microsoft.com/office/drawing/2014/main" id="{C30B2C80-F1F6-4C13-B704-B2B3419ACA8D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4" name="矩形 963">
                  <a:extLst>
                    <a:ext uri="{FF2B5EF4-FFF2-40B4-BE49-F238E27FC236}">
                      <a16:creationId xmlns:a16="http://schemas.microsoft.com/office/drawing/2014/main" id="{315EAF8C-CA7F-41D2-AE7E-E97BAD1ED655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5" name="矩形 964">
                  <a:extLst>
                    <a:ext uri="{FF2B5EF4-FFF2-40B4-BE49-F238E27FC236}">
                      <a16:creationId xmlns:a16="http://schemas.microsoft.com/office/drawing/2014/main" id="{57351E15-326A-414C-9605-EEC56A29FAE4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6" name="矩形 965">
                  <a:extLst>
                    <a:ext uri="{FF2B5EF4-FFF2-40B4-BE49-F238E27FC236}">
                      <a16:creationId xmlns:a16="http://schemas.microsoft.com/office/drawing/2014/main" id="{7B4DECD7-D080-41C8-A9A8-20FF4D985E3E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7" name="矩形 966">
                  <a:extLst>
                    <a:ext uri="{FF2B5EF4-FFF2-40B4-BE49-F238E27FC236}">
                      <a16:creationId xmlns:a16="http://schemas.microsoft.com/office/drawing/2014/main" id="{C2B2A4A3-7984-48B9-AA6B-EF8DAB5BFAE2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8" name="矩形 967">
                  <a:extLst>
                    <a:ext uri="{FF2B5EF4-FFF2-40B4-BE49-F238E27FC236}">
                      <a16:creationId xmlns:a16="http://schemas.microsoft.com/office/drawing/2014/main" id="{DE31E46E-5600-4345-BDB0-11E16DCC4F6A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9" name="矩形 968">
                  <a:extLst>
                    <a:ext uri="{FF2B5EF4-FFF2-40B4-BE49-F238E27FC236}">
                      <a16:creationId xmlns:a16="http://schemas.microsoft.com/office/drawing/2014/main" id="{969EB888-C075-4305-AE51-3CC38C630774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0" name="矩形 969">
                  <a:extLst>
                    <a:ext uri="{FF2B5EF4-FFF2-40B4-BE49-F238E27FC236}">
                      <a16:creationId xmlns:a16="http://schemas.microsoft.com/office/drawing/2014/main" id="{BB77EB23-EB1E-412E-9D4B-2742FA7B451B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1" name="矩形 970">
                  <a:extLst>
                    <a:ext uri="{FF2B5EF4-FFF2-40B4-BE49-F238E27FC236}">
                      <a16:creationId xmlns:a16="http://schemas.microsoft.com/office/drawing/2014/main" id="{5C6655AE-CDC4-4800-B668-C660706B1DDB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2" name="矩形 971">
                  <a:extLst>
                    <a:ext uri="{FF2B5EF4-FFF2-40B4-BE49-F238E27FC236}">
                      <a16:creationId xmlns:a16="http://schemas.microsoft.com/office/drawing/2014/main" id="{E2AD29B7-080C-452E-980B-AC46D94D44A6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3" name="矩形 972">
                  <a:extLst>
                    <a:ext uri="{FF2B5EF4-FFF2-40B4-BE49-F238E27FC236}">
                      <a16:creationId xmlns:a16="http://schemas.microsoft.com/office/drawing/2014/main" id="{4CDC99A6-2E64-422E-931E-E864CA99D052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3" name="组合 872">
                <a:extLst>
                  <a:ext uri="{FF2B5EF4-FFF2-40B4-BE49-F238E27FC236}">
                    <a16:creationId xmlns:a16="http://schemas.microsoft.com/office/drawing/2014/main" id="{5FE621C2-9FBE-4572-A788-2CB980B080B8}"/>
                  </a:ext>
                </a:extLst>
              </p:cNvPr>
              <p:cNvGrpSpPr/>
              <p:nvPr/>
            </p:nvGrpSpPr>
            <p:grpSpPr>
              <a:xfrm>
                <a:off x="7070751" y="3731240"/>
                <a:ext cx="122555" cy="1958421"/>
                <a:chOff x="7698657" y="3731240"/>
                <a:chExt cx="122555" cy="1958421"/>
              </a:xfrm>
            </p:grpSpPr>
            <p:sp>
              <p:nvSpPr>
                <p:cNvPr id="942" name="矩形 941">
                  <a:extLst>
                    <a:ext uri="{FF2B5EF4-FFF2-40B4-BE49-F238E27FC236}">
                      <a16:creationId xmlns:a16="http://schemas.microsoft.com/office/drawing/2014/main" id="{C11F73E2-9338-40E3-BB13-C84BFFEE0A41}"/>
                    </a:ext>
                  </a:extLst>
                </p:cNvPr>
                <p:cNvSpPr/>
                <p:nvPr/>
              </p:nvSpPr>
              <p:spPr>
                <a:xfrm>
                  <a:off x="7698657" y="373124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3" name="矩形 942">
                  <a:extLst>
                    <a:ext uri="{FF2B5EF4-FFF2-40B4-BE49-F238E27FC236}">
                      <a16:creationId xmlns:a16="http://schemas.microsoft.com/office/drawing/2014/main" id="{B4E1EE9B-37AF-4D66-9DD1-7ADA474DA45C}"/>
                    </a:ext>
                  </a:extLst>
                </p:cNvPr>
                <p:cNvSpPr/>
                <p:nvPr/>
              </p:nvSpPr>
              <p:spPr>
                <a:xfrm>
                  <a:off x="7698657" y="3853795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4" name="矩形 943">
                  <a:extLst>
                    <a:ext uri="{FF2B5EF4-FFF2-40B4-BE49-F238E27FC236}">
                      <a16:creationId xmlns:a16="http://schemas.microsoft.com/office/drawing/2014/main" id="{1E236FC2-E2B3-40A0-BAD4-4747089468FA}"/>
                    </a:ext>
                  </a:extLst>
                </p:cNvPr>
                <p:cNvSpPr/>
                <p:nvPr/>
              </p:nvSpPr>
              <p:spPr>
                <a:xfrm>
                  <a:off x="7698657" y="397635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5" name="矩形 944">
                  <a:extLst>
                    <a:ext uri="{FF2B5EF4-FFF2-40B4-BE49-F238E27FC236}">
                      <a16:creationId xmlns:a16="http://schemas.microsoft.com/office/drawing/2014/main" id="{F6ED8E13-780D-4C1C-BEB9-23A096573A23}"/>
                    </a:ext>
                  </a:extLst>
                </p:cNvPr>
                <p:cNvSpPr/>
                <p:nvPr/>
              </p:nvSpPr>
              <p:spPr>
                <a:xfrm>
                  <a:off x="7698657" y="409666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6" name="矩形 945">
                  <a:extLst>
                    <a:ext uri="{FF2B5EF4-FFF2-40B4-BE49-F238E27FC236}">
                      <a16:creationId xmlns:a16="http://schemas.microsoft.com/office/drawing/2014/main" id="{9E6F32C2-3414-44D9-B8D2-74ABE9AAF041}"/>
                    </a:ext>
                  </a:extLst>
                </p:cNvPr>
                <p:cNvSpPr/>
                <p:nvPr/>
              </p:nvSpPr>
              <p:spPr>
                <a:xfrm>
                  <a:off x="7698657" y="422035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7" name="矩形 946">
                  <a:extLst>
                    <a:ext uri="{FF2B5EF4-FFF2-40B4-BE49-F238E27FC236}">
                      <a16:creationId xmlns:a16="http://schemas.microsoft.com/office/drawing/2014/main" id="{35ABD6E6-18A0-4FD6-955C-214A40CC1DBF}"/>
                    </a:ext>
                  </a:extLst>
                </p:cNvPr>
                <p:cNvSpPr/>
                <p:nvPr/>
              </p:nvSpPr>
              <p:spPr>
                <a:xfrm>
                  <a:off x="7698657" y="434291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8" name="矩形 947">
                  <a:extLst>
                    <a:ext uri="{FF2B5EF4-FFF2-40B4-BE49-F238E27FC236}">
                      <a16:creationId xmlns:a16="http://schemas.microsoft.com/office/drawing/2014/main" id="{9DA70BBD-2519-4CB3-89A4-DCE2BF113A12}"/>
                    </a:ext>
                  </a:extLst>
                </p:cNvPr>
                <p:cNvSpPr/>
                <p:nvPr/>
              </p:nvSpPr>
              <p:spPr>
                <a:xfrm>
                  <a:off x="7698657" y="446546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9" name="矩形 948">
                  <a:extLst>
                    <a:ext uri="{FF2B5EF4-FFF2-40B4-BE49-F238E27FC236}">
                      <a16:creationId xmlns:a16="http://schemas.microsoft.com/office/drawing/2014/main" id="{FDDFA276-B72E-454E-A3D4-388C4FA8FA83}"/>
                    </a:ext>
                  </a:extLst>
                </p:cNvPr>
                <p:cNvSpPr/>
                <p:nvPr/>
              </p:nvSpPr>
              <p:spPr>
                <a:xfrm>
                  <a:off x="7698657" y="459001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0" name="矩形 949">
                  <a:extLst>
                    <a:ext uri="{FF2B5EF4-FFF2-40B4-BE49-F238E27FC236}">
                      <a16:creationId xmlns:a16="http://schemas.microsoft.com/office/drawing/2014/main" id="{C88E10B4-41F4-425D-903F-4EF0825BF015}"/>
                    </a:ext>
                  </a:extLst>
                </p:cNvPr>
                <p:cNvSpPr/>
                <p:nvPr/>
              </p:nvSpPr>
              <p:spPr>
                <a:xfrm>
                  <a:off x="7698657" y="4712568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1" name="矩形 950">
                  <a:extLst>
                    <a:ext uri="{FF2B5EF4-FFF2-40B4-BE49-F238E27FC236}">
                      <a16:creationId xmlns:a16="http://schemas.microsoft.com/office/drawing/2014/main" id="{BDB31B65-35BB-4E96-B6E3-4701D5F349DA}"/>
                    </a:ext>
                  </a:extLst>
                </p:cNvPr>
                <p:cNvSpPr/>
                <p:nvPr/>
              </p:nvSpPr>
              <p:spPr>
                <a:xfrm>
                  <a:off x="7698657" y="4835122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2" name="矩形 951">
                  <a:extLst>
                    <a:ext uri="{FF2B5EF4-FFF2-40B4-BE49-F238E27FC236}">
                      <a16:creationId xmlns:a16="http://schemas.microsoft.com/office/drawing/2014/main" id="{A3E71875-E8C5-401C-BA94-46497A744E45}"/>
                    </a:ext>
                  </a:extLst>
                </p:cNvPr>
                <p:cNvSpPr/>
                <p:nvPr/>
              </p:nvSpPr>
              <p:spPr>
                <a:xfrm>
                  <a:off x="7698657" y="4957677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3" name="矩形 952">
                  <a:extLst>
                    <a:ext uri="{FF2B5EF4-FFF2-40B4-BE49-F238E27FC236}">
                      <a16:creationId xmlns:a16="http://schemas.microsoft.com/office/drawing/2014/main" id="{7FF02245-AD71-4208-B0F8-BA3BB8EBDF4C}"/>
                    </a:ext>
                  </a:extLst>
                </p:cNvPr>
                <p:cNvSpPr/>
                <p:nvPr/>
              </p:nvSpPr>
              <p:spPr>
                <a:xfrm>
                  <a:off x="7698657" y="5077990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4" name="矩形 953">
                  <a:extLst>
                    <a:ext uri="{FF2B5EF4-FFF2-40B4-BE49-F238E27FC236}">
                      <a16:creationId xmlns:a16="http://schemas.microsoft.com/office/drawing/2014/main" id="{7F18B5A7-256C-4039-90A4-BA8173387D54}"/>
                    </a:ext>
                  </a:extLst>
                </p:cNvPr>
                <p:cNvSpPr/>
                <p:nvPr/>
              </p:nvSpPr>
              <p:spPr>
                <a:xfrm>
                  <a:off x="7698657" y="519745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5" name="矩形 954">
                  <a:extLst>
                    <a:ext uri="{FF2B5EF4-FFF2-40B4-BE49-F238E27FC236}">
                      <a16:creationId xmlns:a16="http://schemas.microsoft.com/office/drawing/2014/main" id="{7DFA20D3-56CA-49F8-AB20-947ED362BD11}"/>
                    </a:ext>
                  </a:extLst>
                </p:cNvPr>
                <p:cNvSpPr/>
                <p:nvPr/>
              </p:nvSpPr>
              <p:spPr>
                <a:xfrm>
                  <a:off x="7698657" y="53200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6" name="矩形 955">
                  <a:extLst>
                    <a:ext uri="{FF2B5EF4-FFF2-40B4-BE49-F238E27FC236}">
                      <a16:creationId xmlns:a16="http://schemas.microsoft.com/office/drawing/2014/main" id="{344D4691-DF99-4746-B3D8-DA1F7D2E4A3A}"/>
                    </a:ext>
                  </a:extLst>
                </p:cNvPr>
                <p:cNvSpPr/>
                <p:nvPr/>
              </p:nvSpPr>
              <p:spPr>
                <a:xfrm>
                  <a:off x="7698657" y="5442561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7" name="矩形 956">
                  <a:extLst>
                    <a:ext uri="{FF2B5EF4-FFF2-40B4-BE49-F238E27FC236}">
                      <a16:creationId xmlns:a16="http://schemas.microsoft.com/office/drawing/2014/main" id="{D7815979-AC28-4427-9650-C9E5F4EE86E4}"/>
                    </a:ext>
                  </a:extLst>
                </p:cNvPr>
                <p:cNvSpPr/>
                <p:nvPr/>
              </p:nvSpPr>
              <p:spPr>
                <a:xfrm>
                  <a:off x="7698657" y="5567106"/>
                  <a:ext cx="122555" cy="1225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4" name="组合 873">
                <a:extLst>
                  <a:ext uri="{FF2B5EF4-FFF2-40B4-BE49-F238E27FC236}">
                    <a16:creationId xmlns:a16="http://schemas.microsoft.com/office/drawing/2014/main" id="{1A999D6A-417B-420C-854E-0648E3396547}"/>
                  </a:ext>
                </a:extLst>
              </p:cNvPr>
              <p:cNvGrpSpPr/>
              <p:nvPr/>
            </p:nvGrpSpPr>
            <p:grpSpPr>
              <a:xfrm>
                <a:off x="7316455" y="3730436"/>
                <a:ext cx="122555" cy="1958421"/>
                <a:chOff x="7821212" y="3731240"/>
                <a:chExt cx="122555" cy="1958421"/>
              </a:xfrm>
            </p:grpSpPr>
            <p:sp>
              <p:nvSpPr>
                <p:cNvPr id="926" name="矩形 925">
                  <a:extLst>
                    <a:ext uri="{FF2B5EF4-FFF2-40B4-BE49-F238E27FC236}">
                      <a16:creationId xmlns:a16="http://schemas.microsoft.com/office/drawing/2014/main" id="{A57C12B7-8081-4A22-BD88-BE0BCBD1D8A7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7" name="矩形 926">
                  <a:extLst>
                    <a:ext uri="{FF2B5EF4-FFF2-40B4-BE49-F238E27FC236}">
                      <a16:creationId xmlns:a16="http://schemas.microsoft.com/office/drawing/2014/main" id="{8543E3AA-81A2-4F31-8194-BCF23C0C0839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8" name="矩形 927">
                  <a:extLst>
                    <a:ext uri="{FF2B5EF4-FFF2-40B4-BE49-F238E27FC236}">
                      <a16:creationId xmlns:a16="http://schemas.microsoft.com/office/drawing/2014/main" id="{55FD32D3-ECBE-449D-B909-FDD18506C005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9" name="矩形 928">
                  <a:extLst>
                    <a:ext uri="{FF2B5EF4-FFF2-40B4-BE49-F238E27FC236}">
                      <a16:creationId xmlns:a16="http://schemas.microsoft.com/office/drawing/2014/main" id="{E7CE5CB7-30B0-4149-8900-238667D987DB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0" name="矩形 929">
                  <a:extLst>
                    <a:ext uri="{FF2B5EF4-FFF2-40B4-BE49-F238E27FC236}">
                      <a16:creationId xmlns:a16="http://schemas.microsoft.com/office/drawing/2014/main" id="{7FF6B21F-FCDE-4440-8115-0B77ED65D3CD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1" name="矩形 930">
                  <a:extLst>
                    <a:ext uri="{FF2B5EF4-FFF2-40B4-BE49-F238E27FC236}">
                      <a16:creationId xmlns:a16="http://schemas.microsoft.com/office/drawing/2014/main" id="{9A7B97AB-BF38-493A-B218-198D55DB2065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2" name="矩形 931">
                  <a:extLst>
                    <a:ext uri="{FF2B5EF4-FFF2-40B4-BE49-F238E27FC236}">
                      <a16:creationId xmlns:a16="http://schemas.microsoft.com/office/drawing/2014/main" id="{596D4D52-DAAB-4B2D-87A9-C9B10E2A6232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3" name="矩形 932">
                  <a:extLst>
                    <a:ext uri="{FF2B5EF4-FFF2-40B4-BE49-F238E27FC236}">
                      <a16:creationId xmlns:a16="http://schemas.microsoft.com/office/drawing/2014/main" id="{E46D4FB4-DE1F-458F-BAD9-002503C78C39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4" name="矩形 933">
                  <a:extLst>
                    <a:ext uri="{FF2B5EF4-FFF2-40B4-BE49-F238E27FC236}">
                      <a16:creationId xmlns:a16="http://schemas.microsoft.com/office/drawing/2014/main" id="{4E2E5D20-6770-4523-AD61-FE2A3E4E37A3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5" name="矩形 934">
                  <a:extLst>
                    <a:ext uri="{FF2B5EF4-FFF2-40B4-BE49-F238E27FC236}">
                      <a16:creationId xmlns:a16="http://schemas.microsoft.com/office/drawing/2014/main" id="{4618EA89-D07F-4721-BE47-E8F16DBBC63E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6" name="矩形 935">
                  <a:extLst>
                    <a:ext uri="{FF2B5EF4-FFF2-40B4-BE49-F238E27FC236}">
                      <a16:creationId xmlns:a16="http://schemas.microsoft.com/office/drawing/2014/main" id="{5DE22226-26DF-4028-ACFA-E546D2D41B6A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7" name="矩形 936">
                  <a:extLst>
                    <a:ext uri="{FF2B5EF4-FFF2-40B4-BE49-F238E27FC236}">
                      <a16:creationId xmlns:a16="http://schemas.microsoft.com/office/drawing/2014/main" id="{480E7901-B02E-41C2-85AA-67CF048FC6BE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8" name="矩形 937">
                  <a:extLst>
                    <a:ext uri="{FF2B5EF4-FFF2-40B4-BE49-F238E27FC236}">
                      <a16:creationId xmlns:a16="http://schemas.microsoft.com/office/drawing/2014/main" id="{91BB69FF-50E1-4701-87A8-EE7D6E5D5CF4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9" name="矩形 938">
                  <a:extLst>
                    <a:ext uri="{FF2B5EF4-FFF2-40B4-BE49-F238E27FC236}">
                      <a16:creationId xmlns:a16="http://schemas.microsoft.com/office/drawing/2014/main" id="{542C424D-FDEE-4FDF-87CA-FB3D8654BA86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0" name="矩形 939">
                  <a:extLst>
                    <a:ext uri="{FF2B5EF4-FFF2-40B4-BE49-F238E27FC236}">
                      <a16:creationId xmlns:a16="http://schemas.microsoft.com/office/drawing/2014/main" id="{E013A942-DA7A-4272-8B12-D6847FFFD94E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1" name="矩形 940">
                  <a:extLst>
                    <a:ext uri="{FF2B5EF4-FFF2-40B4-BE49-F238E27FC236}">
                      <a16:creationId xmlns:a16="http://schemas.microsoft.com/office/drawing/2014/main" id="{C412BE1B-4039-4F5C-AB9F-795BE00C2EE0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5" name="组合 874">
                <a:extLst>
                  <a:ext uri="{FF2B5EF4-FFF2-40B4-BE49-F238E27FC236}">
                    <a16:creationId xmlns:a16="http://schemas.microsoft.com/office/drawing/2014/main" id="{5E6D1A88-F39A-4265-8B6E-14C0C2F67BDB}"/>
                  </a:ext>
                </a:extLst>
              </p:cNvPr>
              <p:cNvGrpSpPr/>
              <p:nvPr/>
            </p:nvGrpSpPr>
            <p:grpSpPr>
              <a:xfrm>
                <a:off x="7437108" y="3730433"/>
                <a:ext cx="122555" cy="1958421"/>
                <a:chOff x="7821212" y="3731240"/>
                <a:chExt cx="122555" cy="1958421"/>
              </a:xfrm>
            </p:grpSpPr>
            <p:sp>
              <p:nvSpPr>
                <p:cNvPr id="910" name="矩形 909">
                  <a:extLst>
                    <a:ext uri="{FF2B5EF4-FFF2-40B4-BE49-F238E27FC236}">
                      <a16:creationId xmlns:a16="http://schemas.microsoft.com/office/drawing/2014/main" id="{39841332-1C7C-40AC-8375-84BAB55D3EE7}"/>
                    </a:ext>
                  </a:extLst>
                </p:cNvPr>
                <p:cNvSpPr/>
                <p:nvPr/>
              </p:nvSpPr>
              <p:spPr>
                <a:xfrm>
                  <a:off x="7821212" y="373124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1" name="矩形 910">
                  <a:extLst>
                    <a:ext uri="{FF2B5EF4-FFF2-40B4-BE49-F238E27FC236}">
                      <a16:creationId xmlns:a16="http://schemas.microsoft.com/office/drawing/2014/main" id="{22E03E34-5AB2-43AA-8DEA-DC22763366DB}"/>
                    </a:ext>
                  </a:extLst>
                </p:cNvPr>
                <p:cNvSpPr/>
                <p:nvPr/>
              </p:nvSpPr>
              <p:spPr>
                <a:xfrm>
                  <a:off x="7821212" y="3853795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2" name="矩形 911">
                  <a:extLst>
                    <a:ext uri="{FF2B5EF4-FFF2-40B4-BE49-F238E27FC236}">
                      <a16:creationId xmlns:a16="http://schemas.microsoft.com/office/drawing/2014/main" id="{0EBD0631-28DF-49F9-958B-68C9D352F5A9}"/>
                    </a:ext>
                  </a:extLst>
                </p:cNvPr>
                <p:cNvSpPr/>
                <p:nvPr/>
              </p:nvSpPr>
              <p:spPr>
                <a:xfrm>
                  <a:off x="7821212" y="397635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3" name="矩形 912">
                  <a:extLst>
                    <a:ext uri="{FF2B5EF4-FFF2-40B4-BE49-F238E27FC236}">
                      <a16:creationId xmlns:a16="http://schemas.microsoft.com/office/drawing/2014/main" id="{6F20074F-85B1-4E17-8A5B-DBCBB1CE52C2}"/>
                    </a:ext>
                  </a:extLst>
                </p:cNvPr>
                <p:cNvSpPr/>
                <p:nvPr/>
              </p:nvSpPr>
              <p:spPr>
                <a:xfrm>
                  <a:off x="7821212" y="409666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4" name="矩形 913">
                  <a:extLst>
                    <a:ext uri="{FF2B5EF4-FFF2-40B4-BE49-F238E27FC236}">
                      <a16:creationId xmlns:a16="http://schemas.microsoft.com/office/drawing/2014/main" id="{EFE7BFFF-27BB-48F8-B50F-D98AE242F4A6}"/>
                    </a:ext>
                  </a:extLst>
                </p:cNvPr>
                <p:cNvSpPr/>
                <p:nvPr/>
              </p:nvSpPr>
              <p:spPr>
                <a:xfrm>
                  <a:off x="7821212" y="422035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5" name="矩形 914">
                  <a:extLst>
                    <a:ext uri="{FF2B5EF4-FFF2-40B4-BE49-F238E27FC236}">
                      <a16:creationId xmlns:a16="http://schemas.microsoft.com/office/drawing/2014/main" id="{686A5CA0-F2C0-44DE-8A44-49B1976C73F9}"/>
                    </a:ext>
                  </a:extLst>
                </p:cNvPr>
                <p:cNvSpPr/>
                <p:nvPr/>
              </p:nvSpPr>
              <p:spPr>
                <a:xfrm>
                  <a:off x="7821212" y="434291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6" name="矩形 915">
                  <a:extLst>
                    <a:ext uri="{FF2B5EF4-FFF2-40B4-BE49-F238E27FC236}">
                      <a16:creationId xmlns:a16="http://schemas.microsoft.com/office/drawing/2014/main" id="{9E6D5C41-37E4-4535-B626-7AA5E721AB4A}"/>
                    </a:ext>
                  </a:extLst>
                </p:cNvPr>
                <p:cNvSpPr/>
                <p:nvPr/>
              </p:nvSpPr>
              <p:spPr>
                <a:xfrm>
                  <a:off x="7821212" y="446546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7" name="矩形 916">
                  <a:extLst>
                    <a:ext uri="{FF2B5EF4-FFF2-40B4-BE49-F238E27FC236}">
                      <a16:creationId xmlns:a16="http://schemas.microsoft.com/office/drawing/2014/main" id="{81D7C940-C724-4CB0-BDFA-D45A548D10C0}"/>
                    </a:ext>
                  </a:extLst>
                </p:cNvPr>
                <p:cNvSpPr/>
                <p:nvPr/>
              </p:nvSpPr>
              <p:spPr>
                <a:xfrm>
                  <a:off x="7821212" y="459001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8" name="矩形 917">
                  <a:extLst>
                    <a:ext uri="{FF2B5EF4-FFF2-40B4-BE49-F238E27FC236}">
                      <a16:creationId xmlns:a16="http://schemas.microsoft.com/office/drawing/2014/main" id="{0049436F-D88F-4733-ABB8-10CB560493DE}"/>
                    </a:ext>
                  </a:extLst>
                </p:cNvPr>
                <p:cNvSpPr/>
                <p:nvPr/>
              </p:nvSpPr>
              <p:spPr>
                <a:xfrm>
                  <a:off x="7821212" y="4712568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9" name="矩形 918">
                  <a:extLst>
                    <a:ext uri="{FF2B5EF4-FFF2-40B4-BE49-F238E27FC236}">
                      <a16:creationId xmlns:a16="http://schemas.microsoft.com/office/drawing/2014/main" id="{17BBC2EE-3466-4C5C-B166-22DD412B19F7}"/>
                    </a:ext>
                  </a:extLst>
                </p:cNvPr>
                <p:cNvSpPr/>
                <p:nvPr/>
              </p:nvSpPr>
              <p:spPr>
                <a:xfrm>
                  <a:off x="7821212" y="4835122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0" name="矩形 919">
                  <a:extLst>
                    <a:ext uri="{FF2B5EF4-FFF2-40B4-BE49-F238E27FC236}">
                      <a16:creationId xmlns:a16="http://schemas.microsoft.com/office/drawing/2014/main" id="{906A2ED9-0EDB-49F9-88AA-C3D02F673C71}"/>
                    </a:ext>
                  </a:extLst>
                </p:cNvPr>
                <p:cNvSpPr/>
                <p:nvPr/>
              </p:nvSpPr>
              <p:spPr>
                <a:xfrm>
                  <a:off x="7821212" y="4957677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1" name="矩形 920">
                  <a:extLst>
                    <a:ext uri="{FF2B5EF4-FFF2-40B4-BE49-F238E27FC236}">
                      <a16:creationId xmlns:a16="http://schemas.microsoft.com/office/drawing/2014/main" id="{1E359A09-A4BB-4178-A1AC-F57F08269E0E}"/>
                    </a:ext>
                  </a:extLst>
                </p:cNvPr>
                <p:cNvSpPr/>
                <p:nvPr/>
              </p:nvSpPr>
              <p:spPr>
                <a:xfrm>
                  <a:off x="7821212" y="5077990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2" name="矩形 921">
                  <a:extLst>
                    <a:ext uri="{FF2B5EF4-FFF2-40B4-BE49-F238E27FC236}">
                      <a16:creationId xmlns:a16="http://schemas.microsoft.com/office/drawing/2014/main" id="{0FAB19E8-D28B-4D55-ADF7-C8ACAD6FD033}"/>
                    </a:ext>
                  </a:extLst>
                </p:cNvPr>
                <p:cNvSpPr/>
                <p:nvPr/>
              </p:nvSpPr>
              <p:spPr>
                <a:xfrm>
                  <a:off x="7821212" y="519745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3" name="矩形 922">
                  <a:extLst>
                    <a:ext uri="{FF2B5EF4-FFF2-40B4-BE49-F238E27FC236}">
                      <a16:creationId xmlns:a16="http://schemas.microsoft.com/office/drawing/2014/main" id="{36D4A88D-A48A-4CB9-8885-1B3287F3D9CE}"/>
                    </a:ext>
                  </a:extLst>
                </p:cNvPr>
                <p:cNvSpPr/>
                <p:nvPr/>
              </p:nvSpPr>
              <p:spPr>
                <a:xfrm>
                  <a:off x="7821212" y="53200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4" name="矩形 923">
                  <a:extLst>
                    <a:ext uri="{FF2B5EF4-FFF2-40B4-BE49-F238E27FC236}">
                      <a16:creationId xmlns:a16="http://schemas.microsoft.com/office/drawing/2014/main" id="{8C159280-83DF-4AF5-BB40-E2505809F672}"/>
                    </a:ext>
                  </a:extLst>
                </p:cNvPr>
                <p:cNvSpPr/>
                <p:nvPr/>
              </p:nvSpPr>
              <p:spPr>
                <a:xfrm>
                  <a:off x="7821212" y="5442561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5" name="矩形 924">
                  <a:extLst>
                    <a:ext uri="{FF2B5EF4-FFF2-40B4-BE49-F238E27FC236}">
                      <a16:creationId xmlns:a16="http://schemas.microsoft.com/office/drawing/2014/main" id="{22FC54DA-088E-4DBE-9595-59FF13E4C53F}"/>
                    </a:ext>
                  </a:extLst>
                </p:cNvPr>
                <p:cNvSpPr/>
                <p:nvPr/>
              </p:nvSpPr>
              <p:spPr>
                <a:xfrm>
                  <a:off x="7821212" y="5567106"/>
                  <a:ext cx="122555" cy="12255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6" name="组合 875">
                <a:extLst>
                  <a:ext uri="{FF2B5EF4-FFF2-40B4-BE49-F238E27FC236}">
                    <a16:creationId xmlns:a16="http://schemas.microsoft.com/office/drawing/2014/main" id="{DB3868F2-2416-41FC-BEC2-E0D30D248ECA}"/>
                  </a:ext>
                </a:extLst>
              </p:cNvPr>
              <p:cNvGrpSpPr/>
              <p:nvPr/>
            </p:nvGrpSpPr>
            <p:grpSpPr>
              <a:xfrm>
                <a:off x="7675779" y="3730433"/>
                <a:ext cx="118178" cy="1958421"/>
                <a:chOff x="7943767" y="3731240"/>
                <a:chExt cx="118178" cy="1958421"/>
              </a:xfrm>
            </p:grpSpPr>
            <p:sp>
              <p:nvSpPr>
                <p:cNvPr id="894" name="矩形 893">
                  <a:extLst>
                    <a:ext uri="{FF2B5EF4-FFF2-40B4-BE49-F238E27FC236}">
                      <a16:creationId xmlns:a16="http://schemas.microsoft.com/office/drawing/2014/main" id="{780C55C5-FCEF-4C8B-A668-966770945B08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5" name="矩形 894">
                  <a:extLst>
                    <a:ext uri="{FF2B5EF4-FFF2-40B4-BE49-F238E27FC236}">
                      <a16:creationId xmlns:a16="http://schemas.microsoft.com/office/drawing/2014/main" id="{A226DDB8-B4A0-40C8-8291-AA2F6B796B1B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6" name="矩形 895">
                  <a:extLst>
                    <a:ext uri="{FF2B5EF4-FFF2-40B4-BE49-F238E27FC236}">
                      <a16:creationId xmlns:a16="http://schemas.microsoft.com/office/drawing/2014/main" id="{761CA770-D136-4F64-9DE7-52B734D9F624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7" name="矩形 896">
                  <a:extLst>
                    <a:ext uri="{FF2B5EF4-FFF2-40B4-BE49-F238E27FC236}">
                      <a16:creationId xmlns:a16="http://schemas.microsoft.com/office/drawing/2014/main" id="{23414527-F407-4F98-B2A0-664FC74B7D0E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8" name="矩形 897">
                  <a:extLst>
                    <a:ext uri="{FF2B5EF4-FFF2-40B4-BE49-F238E27FC236}">
                      <a16:creationId xmlns:a16="http://schemas.microsoft.com/office/drawing/2014/main" id="{53AB4106-DF9E-423C-AC0C-05B66347DBD3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9" name="矩形 898">
                  <a:extLst>
                    <a:ext uri="{FF2B5EF4-FFF2-40B4-BE49-F238E27FC236}">
                      <a16:creationId xmlns:a16="http://schemas.microsoft.com/office/drawing/2014/main" id="{3491BEFC-C913-4D30-9D06-29822FEF4B5E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0" name="矩形 899">
                  <a:extLst>
                    <a:ext uri="{FF2B5EF4-FFF2-40B4-BE49-F238E27FC236}">
                      <a16:creationId xmlns:a16="http://schemas.microsoft.com/office/drawing/2014/main" id="{220A7B60-EE5E-4CA8-A020-B1A84A932978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1" name="矩形 900">
                  <a:extLst>
                    <a:ext uri="{FF2B5EF4-FFF2-40B4-BE49-F238E27FC236}">
                      <a16:creationId xmlns:a16="http://schemas.microsoft.com/office/drawing/2014/main" id="{B347AC67-444B-4828-A46F-1376F308E885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2" name="矩形 901">
                  <a:extLst>
                    <a:ext uri="{FF2B5EF4-FFF2-40B4-BE49-F238E27FC236}">
                      <a16:creationId xmlns:a16="http://schemas.microsoft.com/office/drawing/2014/main" id="{ED8F2E78-7A85-49F7-9916-CADCD93969DF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3" name="矩形 902">
                  <a:extLst>
                    <a:ext uri="{FF2B5EF4-FFF2-40B4-BE49-F238E27FC236}">
                      <a16:creationId xmlns:a16="http://schemas.microsoft.com/office/drawing/2014/main" id="{F566D228-DEAA-4B00-AFF4-288CD1E5BF52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4" name="矩形 903">
                  <a:extLst>
                    <a:ext uri="{FF2B5EF4-FFF2-40B4-BE49-F238E27FC236}">
                      <a16:creationId xmlns:a16="http://schemas.microsoft.com/office/drawing/2014/main" id="{7EF57647-FA81-414A-A154-571E977FA49E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5" name="矩形 904">
                  <a:extLst>
                    <a:ext uri="{FF2B5EF4-FFF2-40B4-BE49-F238E27FC236}">
                      <a16:creationId xmlns:a16="http://schemas.microsoft.com/office/drawing/2014/main" id="{68E52EDE-365B-400E-947A-669358498438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6" name="矩形 905">
                  <a:extLst>
                    <a:ext uri="{FF2B5EF4-FFF2-40B4-BE49-F238E27FC236}">
                      <a16:creationId xmlns:a16="http://schemas.microsoft.com/office/drawing/2014/main" id="{ED7AAB5C-25D0-4022-AE40-7CA37EFE8B17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7" name="矩形 906">
                  <a:extLst>
                    <a:ext uri="{FF2B5EF4-FFF2-40B4-BE49-F238E27FC236}">
                      <a16:creationId xmlns:a16="http://schemas.microsoft.com/office/drawing/2014/main" id="{6822DD72-C3AE-4C03-A0A5-1A75320302D4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8" name="矩形 907">
                  <a:extLst>
                    <a:ext uri="{FF2B5EF4-FFF2-40B4-BE49-F238E27FC236}">
                      <a16:creationId xmlns:a16="http://schemas.microsoft.com/office/drawing/2014/main" id="{973844AE-3ECA-46AB-AA9E-E5DCACD7B0C9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9" name="矩形 908">
                  <a:extLst>
                    <a:ext uri="{FF2B5EF4-FFF2-40B4-BE49-F238E27FC236}">
                      <a16:creationId xmlns:a16="http://schemas.microsoft.com/office/drawing/2014/main" id="{9E7D5218-D643-493E-B368-7D871544A146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7" name="组合 876">
                <a:extLst>
                  <a:ext uri="{FF2B5EF4-FFF2-40B4-BE49-F238E27FC236}">
                    <a16:creationId xmlns:a16="http://schemas.microsoft.com/office/drawing/2014/main" id="{ED1DE23E-BCEF-4F49-A087-1DB94F49E3DF}"/>
                  </a:ext>
                </a:extLst>
              </p:cNvPr>
              <p:cNvGrpSpPr/>
              <p:nvPr/>
            </p:nvGrpSpPr>
            <p:grpSpPr>
              <a:xfrm>
                <a:off x="7797660" y="3729944"/>
                <a:ext cx="118178" cy="1958421"/>
                <a:chOff x="7943767" y="3731240"/>
                <a:chExt cx="118178" cy="1958421"/>
              </a:xfrm>
            </p:grpSpPr>
            <p:sp>
              <p:nvSpPr>
                <p:cNvPr id="878" name="矩形 877">
                  <a:extLst>
                    <a:ext uri="{FF2B5EF4-FFF2-40B4-BE49-F238E27FC236}">
                      <a16:creationId xmlns:a16="http://schemas.microsoft.com/office/drawing/2014/main" id="{23FCD7E4-D503-4D3F-B045-CA202ED47695}"/>
                    </a:ext>
                  </a:extLst>
                </p:cNvPr>
                <p:cNvSpPr/>
                <p:nvPr/>
              </p:nvSpPr>
              <p:spPr>
                <a:xfrm>
                  <a:off x="7943767" y="373124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9" name="矩形 878">
                  <a:extLst>
                    <a:ext uri="{FF2B5EF4-FFF2-40B4-BE49-F238E27FC236}">
                      <a16:creationId xmlns:a16="http://schemas.microsoft.com/office/drawing/2014/main" id="{4688AD88-BC09-453D-9E2A-4ACFC7AD608F}"/>
                    </a:ext>
                  </a:extLst>
                </p:cNvPr>
                <p:cNvSpPr/>
                <p:nvPr/>
              </p:nvSpPr>
              <p:spPr>
                <a:xfrm>
                  <a:off x="7943767" y="3853795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0" name="矩形 879">
                  <a:extLst>
                    <a:ext uri="{FF2B5EF4-FFF2-40B4-BE49-F238E27FC236}">
                      <a16:creationId xmlns:a16="http://schemas.microsoft.com/office/drawing/2014/main" id="{DA66A1AF-9CA9-4E02-8C91-58E63566B6F5}"/>
                    </a:ext>
                  </a:extLst>
                </p:cNvPr>
                <p:cNvSpPr/>
                <p:nvPr/>
              </p:nvSpPr>
              <p:spPr>
                <a:xfrm>
                  <a:off x="7943767" y="397635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1" name="矩形 880">
                  <a:extLst>
                    <a:ext uri="{FF2B5EF4-FFF2-40B4-BE49-F238E27FC236}">
                      <a16:creationId xmlns:a16="http://schemas.microsoft.com/office/drawing/2014/main" id="{AD496EAF-CA86-4C8C-939D-D8242045D837}"/>
                    </a:ext>
                  </a:extLst>
                </p:cNvPr>
                <p:cNvSpPr/>
                <p:nvPr/>
              </p:nvSpPr>
              <p:spPr>
                <a:xfrm>
                  <a:off x="7943767" y="409666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2" name="矩形 881">
                  <a:extLst>
                    <a:ext uri="{FF2B5EF4-FFF2-40B4-BE49-F238E27FC236}">
                      <a16:creationId xmlns:a16="http://schemas.microsoft.com/office/drawing/2014/main" id="{C8EB16A3-FEED-4E75-B860-463F273FD721}"/>
                    </a:ext>
                  </a:extLst>
                </p:cNvPr>
                <p:cNvSpPr/>
                <p:nvPr/>
              </p:nvSpPr>
              <p:spPr>
                <a:xfrm>
                  <a:off x="7943767" y="422035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3" name="矩形 882">
                  <a:extLst>
                    <a:ext uri="{FF2B5EF4-FFF2-40B4-BE49-F238E27FC236}">
                      <a16:creationId xmlns:a16="http://schemas.microsoft.com/office/drawing/2014/main" id="{D0B978E8-B82E-4638-8E68-FBF9B6C27F2B}"/>
                    </a:ext>
                  </a:extLst>
                </p:cNvPr>
                <p:cNvSpPr/>
                <p:nvPr/>
              </p:nvSpPr>
              <p:spPr>
                <a:xfrm>
                  <a:off x="7943767" y="434291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4" name="矩形 883">
                  <a:extLst>
                    <a:ext uri="{FF2B5EF4-FFF2-40B4-BE49-F238E27FC236}">
                      <a16:creationId xmlns:a16="http://schemas.microsoft.com/office/drawing/2014/main" id="{DFF2C27E-7382-4691-BE62-9DCE976A7B09}"/>
                    </a:ext>
                  </a:extLst>
                </p:cNvPr>
                <p:cNvSpPr/>
                <p:nvPr/>
              </p:nvSpPr>
              <p:spPr>
                <a:xfrm>
                  <a:off x="7943767" y="446546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5" name="矩形 884">
                  <a:extLst>
                    <a:ext uri="{FF2B5EF4-FFF2-40B4-BE49-F238E27FC236}">
                      <a16:creationId xmlns:a16="http://schemas.microsoft.com/office/drawing/2014/main" id="{F2C490F2-5EE0-4BB5-A024-5B95A3B5EADD}"/>
                    </a:ext>
                  </a:extLst>
                </p:cNvPr>
                <p:cNvSpPr/>
                <p:nvPr/>
              </p:nvSpPr>
              <p:spPr>
                <a:xfrm>
                  <a:off x="7943767" y="459001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6" name="矩形 885">
                  <a:extLst>
                    <a:ext uri="{FF2B5EF4-FFF2-40B4-BE49-F238E27FC236}">
                      <a16:creationId xmlns:a16="http://schemas.microsoft.com/office/drawing/2014/main" id="{030EA084-11E1-4E8D-97B9-E98DACBEC4E3}"/>
                    </a:ext>
                  </a:extLst>
                </p:cNvPr>
                <p:cNvSpPr/>
                <p:nvPr/>
              </p:nvSpPr>
              <p:spPr>
                <a:xfrm>
                  <a:off x="7943767" y="4712568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7" name="矩形 886">
                  <a:extLst>
                    <a:ext uri="{FF2B5EF4-FFF2-40B4-BE49-F238E27FC236}">
                      <a16:creationId xmlns:a16="http://schemas.microsoft.com/office/drawing/2014/main" id="{23749F7F-0E4C-4CEE-9BC3-6341B0DA284F}"/>
                    </a:ext>
                  </a:extLst>
                </p:cNvPr>
                <p:cNvSpPr/>
                <p:nvPr/>
              </p:nvSpPr>
              <p:spPr>
                <a:xfrm>
                  <a:off x="7943767" y="4835122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8" name="矩形 887">
                  <a:extLst>
                    <a:ext uri="{FF2B5EF4-FFF2-40B4-BE49-F238E27FC236}">
                      <a16:creationId xmlns:a16="http://schemas.microsoft.com/office/drawing/2014/main" id="{50A082F3-AA43-43F5-976B-B1D499C17134}"/>
                    </a:ext>
                  </a:extLst>
                </p:cNvPr>
                <p:cNvSpPr/>
                <p:nvPr/>
              </p:nvSpPr>
              <p:spPr>
                <a:xfrm>
                  <a:off x="7943767" y="4957677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9" name="矩形 888">
                  <a:extLst>
                    <a:ext uri="{FF2B5EF4-FFF2-40B4-BE49-F238E27FC236}">
                      <a16:creationId xmlns:a16="http://schemas.microsoft.com/office/drawing/2014/main" id="{FEEDF46F-91B2-4731-A0EF-692ADFC5AAA6}"/>
                    </a:ext>
                  </a:extLst>
                </p:cNvPr>
                <p:cNvSpPr/>
                <p:nvPr/>
              </p:nvSpPr>
              <p:spPr>
                <a:xfrm>
                  <a:off x="7943767" y="5077990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0" name="矩形 889">
                  <a:extLst>
                    <a:ext uri="{FF2B5EF4-FFF2-40B4-BE49-F238E27FC236}">
                      <a16:creationId xmlns:a16="http://schemas.microsoft.com/office/drawing/2014/main" id="{5D15FFD6-3C66-4716-8BF9-90F1E09CB126}"/>
                    </a:ext>
                  </a:extLst>
                </p:cNvPr>
                <p:cNvSpPr/>
                <p:nvPr/>
              </p:nvSpPr>
              <p:spPr>
                <a:xfrm>
                  <a:off x="7943767" y="519745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1" name="矩形 890">
                  <a:extLst>
                    <a:ext uri="{FF2B5EF4-FFF2-40B4-BE49-F238E27FC236}">
                      <a16:creationId xmlns:a16="http://schemas.microsoft.com/office/drawing/2014/main" id="{84C66AFE-3766-4F85-95F9-0F25A6573DD3}"/>
                    </a:ext>
                  </a:extLst>
                </p:cNvPr>
                <p:cNvSpPr/>
                <p:nvPr/>
              </p:nvSpPr>
              <p:spPr>
                <a:xfrm>
                  <a:off x="7943767" y="53200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2" name="矩形 891">
                  <a:extLst>
                    <a:ext uri="{FF2B5EF4-FFF2-40B4-BE49-F238E27FC236}">
                      <a16:creationId xmlns:a16="http://schemas.microsoft.com/office/drawing/2014/main" id="{92AFDA1F-BDA8-47F6-9C9D-E4CC4FAB7C29}"/>
                    </a:ext>
                  </a:extLst>
                </p:cNvPr>
                <p:cNvSpPr/>
                <p:nvPr/>
              </p:nvSpPr>
              <p:spPr>
                <a:xfrm>
                  <a:off x="7943767" y="5442561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3" name="矩形 892">
                  <a:extLst>
                    <a:ext uri="{FF2B5EF4-FFF2-40B4-BE49-F238E27FC236}">
                      <a16:creationId xmlns:a16="http://schemas.microsoft.com/office/drawing/2014/main" id="{32EE3EA9-3C2C-4660-AB4C-9A7D0497F789}"/>
                    </a:ext>
                  </a:extLst>
                </p:cNvPr>
                <p:cNvSpPr/>
                <p:nvPr/>
              </p:nvSpPr>
              <p:spPr>
                <a:xfrm>
                  <a:off x="7943767" y="5567106"/>
                  <a:ext cx="118178" cy="12255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2" name="文本框 861">
                  <a:extLst>
                    <a:ext uri="{FF2B5EF4-FFF2-40B4-BE49-F238E27FC236}">
                      <a16:creationId xmlns:a16="http://schemas.microsoft.com/office/drawing/2014/main" id="{086D0750-8A70-423F-A23C-9646069A6AC6}"/>
                    </a:ext>
                  </a:extLst>
                </p:cNvPr>
                <p:cNvSpPr txBox="1"/>
                <p:nvPr/>
              </p:nvSpPr>
              <p:spPr>
                <a:xfrm>
                  <a:off x="991055" y="3257917"/>
                  <a:ext cx="5623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2" name="文本框 861">
                  <a:extLst>
                    <a:ext uri="{FF2B5EF4-FFF2-40B4-BE49-F238E27FC236}">
                      <a16:creationId xmlns:a16="http://schemas.microsoft.com/office/drawing/2014/main" id="{086D0750-8A70-423F-A23C-9646069A6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055" y="3257917"/>
                  <a:ext cx="56239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3" name="文本框 862">
                  <a:extLst>
                    <a:ext uri="{FF2B5EF4-FFF2-40B4-BE49-F238E27FC236}">
                      <a16:creationId xmlns:a16="http://schemas.microsoft.com/office/drawing/2014/main" id="{03A72FD7-41C3-4E69-9E0A-A03C3C84911A}"/>
                    </a:ext>
                  </a:extLst>
                </p:cNvPr>
                <p:cNvSpPr txBox="1"/>
                <p:nvPr/>
              </p:nvSpPr>
              <p:spPr>
                <a:xfrm>
                  <a:off x="2171433" y="3234756"/>
                  <a:ext cx="5303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3" name="文本框 862">
                  <a:extLst>
                    <a:ext uri="{FF2B5EF4-FFF2-40B4-BE49-F238E27FC236}">
                      <a16:creationId xmlns:a16="http://schemas.microsoft.com/office/drawing/2014/main" id="{03A72FD7-41C3-4E69-9E0A-A03C3C849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433" y="3234756"/>
                  <a:ext cx="53033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4" name="文本框 863">
                  <a:extLst>
                    <a:ext uri="{FF2B5EF4-FFF2-40B4-BE49-F238E27FC236}">
                      <a16:creationId xmlns:a16="http://schemas.microsoft.com/office/drawing/2014/main" id="{3E7363FF-4434-4D85-8BD3-770644F58D07}"/>
                    </a:ext>
                  </a:extLst>
                </p:cNvPr>
                <p:cNvSpPr txBox="1"/>
                <p:nvPr/>
              </p:nvSpPr>
              <p:spPr>
                <a:xfrm>
                  <a:off x="3109156" y="4101842"/>
                  <a:ext cx="5335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4" name="文本框 863">
                  <a:extLst>
                    <a:ext uri="{FF2B5EF4-FFF2-40B4-BE49-F238E27FC236}">
                      <a16:creationId xmlns:a16="http://schemas.microsoft.com/office/drawing/2014/main" id="{3E7363FF-4434-4D85-8BD3-770644F58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9156" y="4101842"/>
                  <a:ext cx="533544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5" name="文本框 864">
                  <a:extLst>
                    <a:ext uri="{FF2B5EF4-FFF2-40B4-BE49-F238E27FC236}">
                      <a16:creationId xmlns:a16="http://schemas.microsoft.com/office/drawing/2014/main" id="{A3D6920D-B45D-4156-8DF5-A9361861772F}"/>
                    </a:ext>
                  </a:extLst>
                </p:cNvPr>
                <p:cNvSpPr txBox="1"/>
                <p:nvPr/>
              </p:nvSpPr>
              <p:spPr>
                <a:xfrm>
                  <a:off x="4070874" y="4104686"/>
                  <a:ext cx="564385" cy="41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5" name="文本框 864">
                  <a:extLst>
                    <a:ext uri="{FF2B5EF4-FFF2-40B4-BE49-F238E27FC236}">
                      <a16:creationId xmlns:a16="http://schemas.microsoft.com/office/drawing/2014/main" id="{A3D6920D-B45D-4156-8DF5-A93618617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874" y="4104686"/>
                  <a:ext cx="564385" cy="419987"/>
                </a:xfrm>
                <a:prstGeom prst="rect">
                  <a:avLst/>
                </a:prstGeom>
                <a:blipFill>
                  <a:blip r:embed="rId8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6" name="文本框 865">
                  <a:extLst>
                    <a:ext uri="{FF2B5EF4-FFF2-40B4-BE49-F238E27FC236}">
                      <a16:creationId xmlns:a16="http://schemas.microsoft.com/office/drawing/2014/main" id="{1EB87743-F7ED-46AE-8572-04E17D091DCB}"/>
                    </a:ext>
                  </a:extLst>
                </p:cNvPr>
                <p:cNvSpPr txBox="1"/>
                <p:nvPr/>
              </p:nvSpPr>
              <p:spPr>
                <a:xfrm>
                  <a:off x="1628564" y="4476816"/>
                  <a:ext cx="45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6" name="文本框 865">
                  <a:extLst>
                    <a:ext uri="{FF2B5EF4-FFF2-40B4-BE49-F238E27FC236}">
                      <a16:creationId xmlns:a16="http://schemas.microsoft.com/office/drawing/2014/main" id="{1EB87743-F7ED-46AE-8572-04E17D091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8564" y="4476816"/>
                  <a:ext cx="45397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7" name="文本框 866">
                  <a:extLst>
                    <a:ext uri="{FF2B5EF4-FFF2-40B4-BE49-F238E27FC236}">
                      <a16:creationId xmlns:a16="http://schemas.microsoft.com/office/drawing/2014/main" id="{78535E42-ECA2-4CBD-AA3D-606407A61DE6}"/>
                    </a:ext>
                  </a:extLst>
                </p:cNvPr>
                <p:cNvSpPr txBox="1"/>
                <p:nvPr/>
              </p:nvSpPr>
              <p:spPr>
                <a:xfrm>
                  <a:off x="2669981" y="4430581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7" name="文本框 866">
                  <a:extLst>
                    <a:ext uri="{FF2B5EF4-FFF2-40B4-BE49-F238E27FC236}">
                      <a16:creationId xmlns:a16="http://schemas.microsoft.com/office/drawing/2014/main" id="{78535E42-ECA2-4CBD-AA3D-606407A61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9981" y="4430581"/>
                  <a:ext cx="44435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8" name="文本框 867">
                  <a:extLst>
                    <a:ext uri="{FF2B5EF4-FFF2-40B4-BE49-F238E27FC236}">
                      <a16:creationId xmlns:a16="http://schemas.microsoft.com/office/drawing/2014/main" id="{3F321868-3443-47F3-858D-5FFDBC38A5B8}"/>
                    </a:ext>
                  </a:extLst>
                </p:cNvPr>
                <p:cNvSpPr txBox="1"/>
                <p:nvPr/>
              </p:nvSpPr>
              <p:spPr>
                <a:xfrm>
                  <a:off x="3444589" y="4456370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8" name="文本框 867">
                  <a:extLst>
                    <a:ext uri="{FF2B5EF4-FFF2-40B4-BE49-F238E27FC236}">
                      <a16:creationId xmlns:a16="http://schemas.microsoft.com/office/drawing/2014/main" id="{3F321868-3443-47F3-858D-5FFDBC38A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589" y="4456370"/>
                  <a:ext cx="44435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1A9B80A8-FC8F-42EC-ABD0-A4B53A6850DF}"/>
              </a:ext>
            </a:extLst>
          </p:cNvPr>
          <p:cNvGrpSpPr/>
          <p:nvPr/>
        </p:nvGrpSpPr>
        <p:grpSpPr>
          <a:xfrm>
            <a:off x="7057858" y="3691448"/>
            <a:ext cx="3459293" cy="1532469"/>
            <a:chOff x="8725034" y="4298507"/>
            <a:chExt cx="3459293" cy="1532469"/>
          </a:xfrm>
        </p:grpSpPr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94DFFCE5-AA63-4757-B29B-43CB4A1D696B}"/>
                </a:ext>
              </a:extLst>
            </p:cNvPr>
            <p:cNvGrpSpPr/>
            <p:nvPr/>
          </p:nvGrpSpPr>
          <p:grpSpPr>
            <a:xfrm>
              <a:off x="8725034" y="4729210"/>
              <a:ext cx="1089864" cy="1101766"/>
              <a:chOff x="8599624" y="1159873"/>
              <a:chExt cx="1089864" cy="1101766"/>
            </a:xfrm>
          </p:grpSpPr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53145437-D7A8-4D41-9EA9-3D87561CA81D}"/>
                  </a:ext>
                </a:extLst>
              </p:cNvPr>
              <p:cNvGrpSpPr/>
              <p:nvPr/>
            </p:nvGrpSpPr>
            <p:grpSpPr>
              <a:xfrm>
                <a:off x="8599624" y="1159873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81" name="组合 780">
                  <a:extLst>
                    <a:ext uri="{FF2B5EF4-FFF2-40B4-BE49-F238E27FC236}">
                      <a16:creationId xmlns:a16="http://schemas.microsoft.com/office/drawing/2014/main" id="{84E73671-9E76-4220-B8AE-98AC0410BD77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90" name="矩形 789">
                    <a:extLst>
                      <a:ext uri="{FF2B5EF4-FFF2-40B4-BE49-F238E27FC236}">
                        <a16:creationId xmlns:a16="http://schemas.microsoft.com/office/drawing/2014/main" id="{5ECBE6B6-F1C7-4A95-AFF7-76374206E45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矩形 790">
                    <a:extLst>
                      <a:ext uri="{FF2B5EF4-FFF2-40B4-BE49-F238E27FC236}">
                        <a16:creationId xmlns:a16="http://schemas.microsoft.com/office/drawing/2014/main" id="{141497C7-8C47-4F91-AD35-92B647796CAD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矩形 791">
                    <a:extLst>
                      <a:ext uri="{FF2B5EF4-FFF2-40B4-BE49-F238E27FC236}">
                        <a16:creationId xmlns:a16="http://schemas.microsoft.com/office/drawing/2014/main" id="{AB31DFBE-559D-469B-ACB2-1BB693B07563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2" name="组合 781">
                  <a:extLst>
                    <a:ext uri="{FF2B5EF4-FFF2-40B4-BE49-F238E27FC236}">
                      <a16:creationId xmlns:a16="http://schemas.microsoft.com/office/drawing/2014/main" id="{0132A7D4-6592-467E-8430-3B6D9BFEB4B6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87" name="矩形 786">
                    <a:extLst>
                      <a:ext uri="{FF2B5EF4-FFF2-40B4-BE49-F238E27FC236}">
                        <a16:creationId xmlns:a16="http://schemas.microsoft.com/office/drawing/2014/main" id="{EF2A3F7A-F892-4F74-B68C-EA5183553C0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矩形 787">
                    <a:extLst>
                      <a:ext uri="{FF2B5EF4-FFF2-40B4-BE49-F238E27FC236}">
                        <a16:creationId xmlns:a16="http://schemas.microsoft.com/office/drawing/2014/main" id="{6592D2E1-C001-4249-B2EE-D0230B9812B3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矩形 788">
                    <a:extLst>
                      <a:ext uri="{FF2B5EF4-FFF2-40B4-BE49-F238E27FC236}">
                        <a16:creationId xmlns:a16="http://schemas.microsoft.com/office/drawing/2014/main" id="{5DC6BF7B-B982-4A64-97D7-8EEB3289CDBD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3" name="组合 782">
                  <a:extLst>
                    <a:ext uri="{FF2B5EF4-FFF2-40B4-BE49-F238E27FC236}">
                      <a16:creationId xmlns:a16="http://schemas.microsoft.com/office/drawing/2014/main" id="{1D3A1E23-FFBC-412A-8A80-FE2F0A35BCF4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84" name="矩形 783">
                    <a:extLst>
                      <a:ext uri="{FF2B5EF4-FFF2-40B4-BE49-F238E27FC236}">
                        <a16:creationId xmlns:a16="http://schemas.microsoft.com/office/drawing/2014/main" id="{35AD6A58-09CD-4E1F-9C9E-DF0E3E12F3C1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矩形 784">
                    <a:extLst>
                      <a:ext uri="{FF2B5EF4-FFF2-40B4-BE49-F238E27FC236}">
                        <a16:creationId xmlns:a16="http://schemas.microsoft.com/office/drawing/2014/main" id="{E1E98C92-A33F-4607-8C82-B51E5C798544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矩形 785">
                    <a:extLst>
                      <a:ext uri="{FF2B5EF4-FFF2-40B4-BE49-F238E27FC236}">
                        <a16:creationId xmlns:a16="http://schemas.microsoft.com/office/drawing/2014/main" id="{17C57970-6C0F-46ED-B01D-F8D0274E2E7C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68" name="组合 567">
                <a:extLst>
                  <a:ext uri="{FF2B5EF4-FFF2-40B4-BE49-F238E27FC236}">
                    <a16:creationId xmlns:a16="http://schemas.microsoft.com/office/drawing/2014/main" id="{9B462A78-C0B4-4940-B2C1-2C73602A102A}"/>
                  </a:ext>
                </a:extLst>
              </p:cNvPr>
              <p:cNvGrpSpPr/>
              <p:nvPr/>
            </p:nvGrpSpPr>
            <p:grpSpPr>
              <a:xfrm>
                <a:off x="8599624" y="12824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69" name="组合 768">
                  <a:extLst>
                    <a:ext uri="{FF2B5EF4-FFF2-40B4-BE49-F238E27FC236}">
                      <a16:creationId xmlns:a16="http://schemas.microsoft.com/office/drawing/2014/main" id="{BBDECDFE-2E46-47A8-AD2D-5B8A278E7759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78" name="矩形 777">
                    <a:extLst>
                      <a:ext uri="{FF2B5EF4-FFF2-40B4-BE49-F238E27FC236}">
                        <a16:creationId xmlns:a16="http://schemas.microsoft.com/office/drawing/2014/main" id="{8B0E0ECC-CC0A-4155-9869-5B58B831E9A3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矩形 778">
                    <a:extLst>
                      <a:ext uri="{FF2B5EF4-FFF2-40B4-BE49-F238E27FC236}">
                        <a16:creationId xmlns:a16="http://schemas.microsoft.com/office/drawing/2014/main" id="{C0040E6C-6B29-4DCA-8824-401DEAE51598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矩形 779">
                    <a:extLst>
                      <a:ext uri="{FF2B5EF4-FFF2-40B4-BE49-F238E27FC236}">
                        <a16:creationId xmlns:a16="http://schemas.microsoft.com/office/drawing/2014/main" id="{806C61E8-D57C-43BE-BA2F-93BA23CF550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70" name="组合 769">
                  <a:extLst>
                    <a:ext uri="{FF2B5EF4-FFF2-40B4-BE49-F238E27FC236}">
                      <a16:creationId xmlns:a16="http://schemas.microsoft.com/office/drawing/2014/main" id="{C6EB2D01-2C0E-404C-B8CD-8382E149355F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75" name="矩形 774">
                    <a:extLst>
                      <a:ext uri="{FF2B5EF4-FFF2-40B4-BE49-F238E27FC236}">
                        <a16:creationId xmlns:a16="http://schemas.microsoft.com/office/drawing/2014/main" id="{4FA05DB5-36E8-49AD-B6BB-B32D1E8A7435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矩形 775">
                    <a:extLst>
                      <a:ext uri="{FF2B5EF4-FFF2-40B4-BE49-F238E27FC236}">
                        <a16:creationId xmlns:a16="http://schemas.microsoft.com/office/drawing/2014/main" id="{6B57F114-2717-49B3-B177-F132E51B584D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矩形 776">
                    <a:extLst>
                      <a:ext uri="{FF2B5EF4-FFF2-40B4-BE49-F238E27FC236}">
                        <a16:creationId xmlns:a16="http://schemas.microsoft.com/office/drawing/2014/main" id="{5CA8EA9E-25FB-45C0-8668-7AE635973BA0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71" name="组合 770">
                  <a:extLst>
                    <a:ext uri="{FF2B5EF4-FFF2-40B4-BE49-F238E27FC236}">
                      <a16:creationId xmlns:a16="http://schemas.microsoft.com/office/drawing/2014/main" id="{56B0BC5C-D272-4968-8FA4-8066A303B79B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72" name="矩形 771">
                    <a:extLst>
                      <a:ext uri="{FF2B5EF4-FFF2-40B4-BE49-F238E27FC236}">
                        <a16:creationId xmlns:a16="http://schemas.microsoft.com/office/drawing/2014/main" id="{8CB03FB3-7B50-4B74-A0A9-9C5DEE74E7C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矩形 772">
                    <a:extLst>
                      <a:ext uri="{FF2B5EF4-FFF2-40B4-BE49-F238E27FC236}">
                        <a16:creationId xmlns:a16="http://schemas.microsoft.com/office/drawing/2014/main" id="{7F9B9255-15C0-41DD-B6CD-61D252528BCC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矩形 773">
                    <a:extLst>
                      <a:ext uri="{FF2B5EF4-FFF2-40B4-BE49-F238E27FC236}">
                        <a16:creationId xmlns:a16="http://schemas.microsoft.com/office/drawing/2014/main" id="{36E88291-076C-4A19-9E81-B01B4EEBD79F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69" name="组合 568">
                <a:extLst>
                  <a:ext uri="{FF2B5EF4-FFF2-40B4-BE49-F238E27FC236}">
                    <a16:creationId xmlns:a16="http://schemas.microsoft.com/office/drawing/2014/main" id="{6655B5D0-3000-49FD-89C0-F62E8969876A}"/>
                  </a:ext>
                </a:extLst>
              </p:cNvPr>
              <p:cNvGrpSpPr/>
              <p:nvPr/>
            </p:nvGrpSpPr>
            <p:grpSpPr>
              <a:xfrm>
                <a:off x="8599624" y="1404983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57" name="组合 756">
                  <a:extLst>
                    <a:ext uri="{FF2B5EF4-FFF2-40B4-BE49-F238E27FC236}">
                      <a16:creationId xmlns:a16="http://schemas.microsoft.com/office/drawing/2014/main" id="{6899F4CC-4752-41CE-AEDD-51FA6ADC3086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66" name="矩形 765">
                    <a:extLst>
                      <a:ext uri="{FF2B5EF4-FFF2-40B4-BE49-F238E27FC236}">
                        <a16:creationId xmlns:a16="http://schemas.microsoft.com/office/drawing/2014/main" id="{2EC9AFAE-4650-457C-A78C-999C9C612656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67" name="矩形 766">
                    <a:extLst>
                      <a:ext uri="{FF2B5EF4-FFF2-40B4-BE49-F238E27FC236}">
                        <a16:creationId xmlns:a16="http://schemas.microsoft.com/office/drawing/2014/main" id="{45B7484E-F035-41E7-BE6F-70184BEC6A99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矩形 767">
                    <a:extLst>
                      <a:ext uri="{FF2B5EF4-FFF2-40B4-BE49-F238E27FC236}">
                        <a16:creationId xmlns:a16="http://schemas.microsoft.com/office/drawing/2014/main" id="{1BC3F0A3-47B1-44E3-A692-CD00D860B286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58" name="组合 757">
                  <a:extLst>
                    <a:ext uri="{FF2B5EF4-FFF2-40B4-BE49-F238E27FC236}">
                      <a16:creationId xmlns:a16="http://schemas.microsoft.com/office/drawing/2014/main" id="{27672F13-DD96-45D2-A525-A9F8F42C0A61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63" name="矩形 762">
                    <a:extLst>
                      <a:ext uri="{FF2B5EF4-FFF2-40B4-BE49-F238E27FC236}">
                        <a16:creationId xmlns:a16="http://schemas.microsoft.com/office/drawing/2014/main" id="{93BEF93B-AEFC-4948-8984-960EA03A9A2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矩形 763">
                    <a:extLst>
                      <a:ext uri="{FF2B5EF4-FFF2-40B4-BE49-F238E27FC236}">
                        <a16:creationId xmlns:a16="http://schemas.microsoft.com/office/drawing/2014/main" id="{6EB30AFC-36B9-44ED-91EF-6A3DB637632A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矩形 764">
                    <a:extLst>
                      <a:ext uri="{FF2B5EF4-FFF2-40B4-BE49-F238E27FC236}">
                        <a16:creationId xmlns:a16="http://schemas.microsoft.com/office/drawing/2014/main" id="{F09F742F-2A8D-477F-90A8-A3070966A52A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59" name="组合 758">
                  <a:extLst>
                    <a:ext uri="{FF2B5EF4-FFF2-40B4-BE49-F238E27FC236}">
                      <a16:creationId xmlns:a16="http://schemas.microsoft.com/office/drawing/2014/main" id="{AA986CB0-7F42-40BD-9DFE-C696E814F48C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60" name="矩形 759">
                    <a:extLst>
                      <a:ext uri="{FF2B5EF4-FFF2-40B4-BE49-F238E27FC236}">
                        <a16:creationId xmlns:a16="http://schemas.microsoft.com/office/drawing/2014/main" id="{FE6A0B21-AF57-4D09-8447-37A5081336CA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矩形 760">
                    <a:extLst>
                      <a:ext uri="{FF2B5EF4-FFF2-40B4-BE49-F238E27FC236}">
                        <a16:creationId xmlns:a16="http://schemas.microsoft.com/office/drawing/2014/main" id="{07A007A8-B3A8-43CF-8A76-3280A46DF327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矩形 761">
                    <a:extLst>
                      <a:ext uri="{FF2B5EF4-FFF2-40B4-BE49-F238E27FC236}">
                        <a16:creationId xmlns:a16="http://schemas.microsoft.com/office/drawing/2014/main" id="{D95EDFDD-A28C-4BF9-8E82-099223D785A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0" name="组合 569">
                <a:extLst>
                  <a:ext uri="{FF2B5EF4-FFF2-40B4-BE49-F238E27FC236}">
                    <a16:creationId xmlns:a16="http://schemas.microsoft.com/office/drawing/2014/main" id="{11D8E3FB-B67C-42A1-B84A-D44F43123DA4}"/>
                  </a:ext>
                </a:extLst>
              </p:cNvPr>
              <p:cNvGrpSpPr/>
              <p:nvPr/>
            </p:nvGrpSpPr>
            <p:grpSpPr>
              <a:xfrm>
                <a:off x="8599624" y="15295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45" name="组合 744">
                  <a:extLst>
                    <a:ext uri="{FF2B5EF4-FFF2-40B4-BE49-F238E27FC236}">
                      <a16:creationId xmlns:a16="http://schemas.microsoft.com/office/drawing/2014/main" id="{5775559E-A147-4037-9E8C-28993CACBEEF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54" name="矩形 753">
                    <a:extLst>
                      <a:ext uri="{FF2B5EF4-FFF2-40B4-BE49-F238E27FC236}">
                        <a16:creationId xmlns:a16="http://schemas.microsoft.com/office/drawing/2014/main" id="{1AFE4C3A-A9F3-43F2-B6DA-BCA30195978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矩形 754">
                    <a:extLst>
                      <a:ext uri="{FF2B5EF4-FFF2-40B4-BE49-F238E27FC236}">
                        <a16:creationId xmlns:a16="http://schemas.microsoft.com/office/drawing/2014/main" id="{3B30FDF8-D518-4FC0-A9FC-1BC844ED74BA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矩形 755">
                    <a:extLst>
                      <a:ext uri="{FF2B5EF4-FFF2-40B4-BE49-F238E27FC236}">
                        <a16:creationId xmlns:a16="http://schemas.microsoft.com/office/drawing/2014/main" id="{1020E9E9-C728-446B-9BC3-C580FCE99038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46" name="组合 745">
                  <a:extLst>
                    <a:ext uri="{FF2B5EF4-FFF2-40B4-BE49-F238E27FC236}">
                      <a16:creationId xmlns:a16="http://schemas.microsoft.com/office/drawing/2014/main" id="{ECF1191F-067B-475A-BD43-80ADAE8D93AD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51" name="矩形 750">
                    <a:extLst>
                      <a:ext uri="{FF2B5EF4-FFF2-40B4-BE49-F238E27FC236}">
                        <a16:creationId xmlns:a16="http://schemas.microsoft.com/office/drawing/2014/main" id="{99615FDE-B542-4E83-8C9A-545F8B7E5AA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矩形 751">
                    <a:extLst>
                      <a:ext uri="{FF2B5EF4-FFF2-40B4-BE49-F238E27FC236}">
                        <a16:creationId xmlns:a16="http://schemas.microsoft.com/office/drawing/2014/main" id="{ABACC6E7-5B60-4560-A09F-DA93BA3DC3ED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矩形 752">
                    <a:extLst>
                      <a:ext uri="{FF2B5EF4-FFF2-40B4-BE49-F238E27FC236}">
                        <a16:creationId xmlns:a16="http://schemas.microsoft.com/office/drawing/2014/main" id="{BD6FFFBB-9B9D-446F-9838-1D7EAFC1EA1C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47" name="组合 746">
                  <a:extLst>
                    <a:ext uri="{FF2B5EF4-FFF2-40B4-BE49-F238E27FC236}">
                      <a16:creationId xmlns:a16="http://schemas.microsoft.com/office/drawing/2014/main" id="{86388FD2-B445-41F1-8C5C-4255515C8BFE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48" name="矩形 747">
                    <a:extLst>
                      <a:ext uri="{FF2B5EF4-FFF2-40B4-BE49-F238E27FC236}">
                        <a16:creationId xmlns:a16="http://schemas.microsoft.com/office/drawing/2014/main" id="{C6F5406F-EB33-44D9-9472-6CF08E7DC6F3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矩形 748">
                    <a:extLst>
                      <a:ext uri="{FF2B5EF4-FFF2-40B4-BE49-F238E27FC236}">
                        <a16:creationId xmlns:a16="http://schemas.microsoft.com/office/drawing/2014/main" id="{9321225D-73F3-44C2-90EE-8F175EFBC901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矩形 749">
                    <a:extLst>
                      <a:ext uri="{FF2B5EF4-FFF2-40B4-BE49-F238E27FC236}">
                        <a16:creationId xmlns:a16="http://schemas.microsoft.com/office/drawing/2014/main" id="{AE028B6F-611D-4B1D-80AD-729E0731CC9D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1" name="组合 570">
                <a:extLst>
                  <a:ext uri="{FF2B5EF4-FFF2-40B4-BE49-F238E27FC236}">
                    <a16:creationId xmlns:a16="http://schemas.microsoft.com/office/drawing/2014/main" id="{25D76EF4-5333-492A-98F8-812863650738}"/>
                  </a:ext>
                </a:extLst>
              </p:cNvPr>
              <p:cNvGrpSpPr/>
              <p:nvPr/>
            </p:nvGrpSpPr>
            <p:grpSpPr>
              <a:xfrm>
                <a:off x="8599624" y="1653222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33" name="组合 732">
                  <a:extLst>
                    <a:ext uri="{FF2B5EF4-FFF2-40B4-BE49-F238E27FC236}">
                      <a16:creationId xmlns:a16="http://schemas.microsoft.com/office/drawing/2014/main" id="{F0F1823E-5B7D-4F7C-B9BA-A6709CEEEF6F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42" name="矩形 741">
                    <a:extLst>
                      <a:ext uri="{FF2B5EF4-FFF2-40B4-BE49-F238E27FC236}">
                        <a16:creationId xmlns:a16="http://schemas.microsoft.com/office/drawing/2014/main" id="{6AC78337-DEA5-45DB-BD9A-C3FDD11837C9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矩形 742">
                    <a:extLst>
                      <a:ext uri="{FF2B5EF4-FFF2-40B4-BE49-F238E27FC236}">
                        <a16:creationId xmlns:a16="http://schemas.microsoft.com/office/drawing/2014/main" id="{B65380D3-02E1-42C5-AB29-FC516D38210A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矩形 743">
                    <a:extLst>
                      <a:ext uri="{FF2B5EF4-FFF2-40B4-BE49-F238E27FC236}">
                        <a16:creationId xmlns:a16="http://schemas.microsoft.com/office/drawing/2014/main" id="{3395AB3C-43AB-4795-9FD8-000E2FD6874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34" name="组合 733">
                  <a:extLst>
                    <a:ext uri="{FF2B5EF4-FFF2-40B4-BE49-F238E27FC236}">
                      <a16:creationId xmlns:a16="http://schemas.microsoft.com/office/drawing/2014/main" id="{BECD5E29-FE5B-459F-93A1-D384CE1EDE86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39" name="矩形 738">
                    <a:extLst>
                      <a:ext uri="{FF2B5EF4-FFF2-40B4-BE49-F238E27FC236}">
                        <a16:creationId xmlns:a16="http://schemas.microsoft.com/office/drawing/2014/main" id="{42F76D77-61A1-4A17-B14D-AFF33298ADE1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矩形 739">
                    <a:extLst>
                      <a:ext uri="{FF2B5EF4-FFF2-40B4-BE49-F238E27FC236}">
                        <a16:creationId xmlns:a16="http://schemas.microsoft.com/office/drawing/2014/main" id="{0E01EFF2-BA23-4C97-9CB3-84B9A8A33061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矩形 740">
                    <a:extLst>
                      <a:ext uri="{FF2B5EF4-FFF2-40B4-BE49-F238E27FC236}">
                        <a16:creationId xmlns:a16="http://schemas.microsoft.com/office/drawing/2014/main" id="{8A964E3D-5283-4085-BFF1-D42A81AE7361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35" name="组合 734">
                  <a:extLst>
                    <a:ext uri="{FF2B5EF4-FFF2-40B4-BE49-F238E27FC236}">
                      <a16:creationId xmlns:a16="http://schemas.microsoft.com/office/drawing/2014/main" id="{2CB6B06C-B84A-497B-B648-244A8737133B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36" name="矩形 735">
                    <a:extLst>
                      <a:ext uri="{FF2B5EF4-FFF2-40B4-BE49-F238E27FC236}">
                        <a16:creationId xmlns:a16="http://schemas.microsoft.com/office/drawing/2014/main" id="{4BFB58C8-2019-4C5B-8A5C-20E516C3528C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矩形 736">
                    <a:extLst>
                      <a:ext uri="{FF2B5EF4-FFF2-40B4-BE49-F238E27FC236}">
                        <a16:creationId xmlns:a16="http://schemas.microsoft.com/office/drawing/2014/main" id="{1D782DF0-9ECA-4896-A184-5AFCB36AD874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矩形 737">
                    <a:extLst>
                      <a:ext uri="{FF2B5EF4-FFF2-40B4-BE49-F238E27FC236}">
                        <a16:creationId xmlns:a16="http://schemas.microsoft.com/office/drawing/2014/main" id="{A8FE45F5-1F39-4F4E-8813-DD2D57E63E68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2" name="组合 571">
                <a:extLst>
                  <a:ext uri="{FF2B5EF4-FFF2-40B4-BE49-F238E27FC236}">
                    <a16:creationId xmlns:a16="http://schemas.microsoft.com/office/drawing/2014/main" id="{D7EB74CF-0201-4782-8A3D-52A81899D85C}"/>
                  </a:ext>
                </a:extLst>
              </p:cNvPr>
              <p:cNvGrpSpPr/>
              <p:nvPr/>
            </p:nvGrpSpPr>
            <p:grpSpPr>
              <a:xfrm>
                <a:off x="8599624" y="1775777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21" name="组合 720">
                  <a:extLst>
                    <a:ext uri="{FF2B5EF4-FFF2-40B4-BE49-F238E27FC236}">
                      <a16:creationId xmlns:a16="http://schemas.microsoft.com/office/drawing/2014/main" id="{1E2385BE-254F-4732-9907-F390CD4A3406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30" name="矩形 729">
                    <a:extLst>
                      <a:ext uri="{FF2B5EF4-FFF2-40B4-BE49-F238E27FC236}">
                        <a16:creationId xmlns:a16="http://schemas.microsoft.com/office/drawing/2014/main" id="{EDC58CE0-9696-42B8-87DB-6AFB75B0384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矩形 730">
                    <a:extLst>
                      <a:ext uri="{FF2B5EF4-FFF2-40B4-BE49-F238E27FC236}">
                        <a16:creationId xmlns:a16="http://schemas.microsoft.com/office/drawing/2014/main" id="{8F402798-7250-4137-838D-15F85ECCB930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矩形 731">
                    <a:extLst>
                      <a:ext uri="{FF2B5EF4-FFF2-40B4-BE49-F238E27FC236}">
                        <a16:creationId xmlns:a16="http://schemas.microsoft.com/office/drawing/2014/main" id="{9E4D34C1-53C6-434C-A9C1-A2C2649D5E77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22" name="组合 721">
                  <a:extLst>
                    <a:ext uri="{FF2B5EF4-FFF2-40B4-BE49-F238E27FC236}">
                      <a16:creationId xmlns:a16="http://schemas.microsoft.com/office/drawing/2014/main" id="{2956B8B8-2E49-457B-9554-7704CFFB6FB6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27" name="矩形 726">
                    <a:extLst>
                      <a:ext uri="{FF2B5EF4-FFF2-40B4-BE49-F238E27FC236}">
                        <a16:creationId xmlns:a16="http://schemas.microsoft.com/office/drawing/2014/main" id="{C056AD1E-6F2C-47BF-994C-A04201183881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矩形 727">
                    <a:extLst>
                      <a:ext uri="{FF2B5EF4-FFF2-40B4-BE49-F238E27FC236}">
                        <a16:creationId xmlns:a16="http://schemas.microsoft.com/office/drawing/2014/main" id="{9C3D1D99-4261-4019-9BE3-3F1AE4057994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>
                    <a:extLst>
                      <a:ext uri="{FF2B5EF4-FFF2-40B4-BE49-F238E27FC236}">
                        <a16:creationId xmlns:a16="http://schemas.microsoft.com/office/drawing/2014/main" id="{0CAA6148-EE1E-4109-8950-96F08873EE5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23" name="组合 722">
                  <a:extLst>
                    <a:ext uri="{FF2B5EF4-FFF2-40B4-BE49-F238E27FC236}">
                      <a16:creationId xmlns:a16="http://schemas.microsoft.com/office/drawing/2014/main" id="{5838EFFD-1CC1-4E44-A644-E61531BF8457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24" name="矩形 723">
                    <a:extLst>
                      <a:ext uri="{FF2B5EF4-FFF2-40B4-BE49-F238E27FC236}">
                        <a16:creationId xmlns:a16="http://schemas.microsoft.com/office/drawing/2014/main" id="{92E66846-91B4-4AD5-B270-D88CAA51B07A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矩形 724">
                    <a:extLst>
                      <a:ext uri="{FF2B5EF4-FFF2-40B4-BE49-F238E27FC236}">
                        <a16:creationId xmlns:a16="http://schemas.microsoft.com/office/drawing/2014/main" id="{79E98A96-467B-4198-AC08-E92E7BB4278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矩形 725">
                    <a:extLst>
                      <a:ext uri="{FF2B5EF4-FFF2-40B4-BE49-F238E27FC236}">
                        <a16:creationId xmlns:a16="http://schemas.microsoft.com/office/drawing/2014/main" id="{0F80A426-5B85-424E-8498-02D6480D8788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AA615634-FF0E-44D7-ABB9-244F6FB75A23}"/>
                  </a:ext>
                </a:extLst>
              </p:cNvPr>
              <p:cNvGrpSpPr/>
              <p:nvPr/>
            </p:nvGrpSpPr>
            <p:grpSpPr>
              <a:xfrm>
                <a:off x="8599624" y="1898332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709" name="组合 708">
                  <a:extLst>
                    <a:ext uri="{FF2B5EF4-FFF2-40B4-BE49-F238E27FC236}">
                      <a16:creationId xmlns:a16="http://schemas.microsoft.com/office/drawing/2014/main" id="{1EA02795-13FE-47A9-A1ED-332E2AF005A0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18" name="矩形 717">
                    <a:extLst>
                      <a:ext uri="{FF2B5EF4-FFF2-40B4-BE49-F238E27FC236}">
                        <a16:creationId xmlns:a16="http://schemas.microsoft.com/office/drawing/2014/main" id="{5D51C74D-7423-4675-B69D-643B49E803C3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矩形 718">
                    <a:extLst>
                      <a:ext uri="{FF2B5EF4-FFF2-40B4-BE49-F238E27FC236}">
                        <a16:creationId xmlns:a16="http://schemas.microsoft.com/office/drawing/2014/main" id="{36D4593B-1D12-4440-A3F5-438B2BDA6EF3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矩形 719">
                    <a:extLst>
                      <a:ext uri="{FF2B5EF4-FFF2-40B4-BE49-F238E27FC236}">
                        <a16:creationId xmlns:a16="http://schemas.microsoft.com/office/drawing/2014/main" id="{FFF901B4-EEC1-45B6-ACFB-1FCC2A68B759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0" name="组合 709">
                  <a:extLst>
                    <a:ext uri="{FF2B5EF4-FFF2-40B4-BE49-F238E27FC236}">
                      <a16:creationId xmlns:a16="http://schemas.microsoft.com/office/drawing/2014/main" id="{D852A876-A61A-4CEA-AA05-EA41C1B4560D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15" name="矩形 714">
                    <a:extLst>
                      <a:ext uri="{FF2B5EF4-FFF2-40B4-BE49-F238E27FC236}">
                        <a16:creationId xmlns:a16="http://schemas.microsoft.com/office/drawing/2014/main" id="{75C636AC-DF1A-4066-816A-DF1E150D7264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矩形 715">
                    <a:extLst>
                      <a:ext uri="{FF2B5EF4-FFF2-40B4-BE49-F238E27FC236}">
                        <a16:creationId xmlns:a16="http://schemas.microsoft.com/office/drawing/2014/main" id="{73D410EC-B8DC-426B-8328-BFFB597F869F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矩形 716">
                    <a:extLst>
                      <a:ext uri="{FF2B5EF4-FFF2-40B4-BE49-F238E27FC236}">
                        <a16:creationId xmlns:a16="http://schemas.microsoft.com/office/drawing/2014/main" id="{148F4BB5-A9FF-4FD5-A8D7-9EB5F23EB41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1" name="组合 710">
                  <a:extLst>
                    <a:ext uri="{FF2B5EF4-FFF2-40B4-BE49-F238E27FC236}">
                      <a16:creationId xmlns:a16="http://schemas.microsoft.com/office/drawing/2014/main" id="{FE4EFA41-7025-45C8-BA10-9B2CC5BA20DB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12" name="矩形 711">
                    <a:extLst>
                      <a:ext uri="{FF2B5EF4-FFF2-40B4-BE49-F238E27FC236}">
                        <a16:creationId xmlns:a16="http://schemas.microsoft.com/office/drawing/2014/main" id="{694AC8BD-E835-4A2A-BD59-22C1BE2CF36D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矩形 712">
                    <a:extLst>
                      <a:ext uri="{FF2B5EF4-FFF2-40B4-BE49-F238E27FC236}">
                        <a16:creationId xmlns:a16="http://schemas.microsoft.com/office/drawing/2014/main" id="{0B7F90A3-983A-4C21-A0F8-F4F8B3BE73C0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矩形 713">
                    <a:extLst>
                      <a:ext uri="{FF2B5EF4-FFF2-40B4-BE49-F238E27FC236}">
                        <a16:creationId xmlns:a16="http://schemas.microsoft.com/office/drawing/2014/main" id="{CF1213B0-77B3-44A1-9DF3-7C5EE6066AE6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4" name="组合 573">
                <a:extLst>
                  <a:ext uri="{FF2B5EF4-FFF2-40B4-BE49-F238E27FC236}">
                    <a16:creationId xmlns:a16="http://schemas.microsoft.com/office/drawing/2014/main" id="{C92C3F50-C1CC-43FF-A558-C18A8E6368E5}"/>
                  </a:ext>
                </a:extLst>
              </p:cNvPr>
              <p:cNvGrpSpPr/>
              <p:nvPr/>
            </p:nvGrpSpPr>
            <p:grpSpPr>
              <a:xfrm>
                <a:off x="8599624" y="2016528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588" name="组合 587">
                  <a:extLst>
                    <a:ext uri="{FF2B5EF4-FFF2-40B4-BE49-F238E27FC236}">
                      <a16:creationId xmlns:a16="http://schemas.microsoft.com/office/drawing/2014/main" id="{3FCA8E81-4CDB-421E-B6F8-1EB0994BA8D9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06" name="矩形 705">
                    <a:extLst>
                      <a:ext uri="{FF2B5EF4-FFF2-40B4-BE49-F238E27FC236}">
                        <a16:creationId xmlns:a16="http://schemas.microsoft.com/office/drawing/2014/main" id="{C8611980-7FE5-42BB-85BF-F1D8CE8C7626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矩形 706">
                    <a:extLst>
                      <a:ext uri="{FF2B5EF4-FFF2-40B4-BE49-F238E27FC236}">
                        <a16:creationId xmlns:a16="http://schemas.microsoft.com/office/drawing/2014/main" id="{FB9FCDFA-8F3C-4982-9C0F-CC05A0DBF718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矩形 707">
                    <a:extLst>
                      <a:ext uri="{FF2B5EF4-FFF2-40B4-BE49-F238E27FC236}">
                        <a16:creationId xmlns:a16="http://schemas.microsoft.com/office/drawing/2014/main" id="{AAACDB34-6306-4C3C-86E8-B129E30B5CDE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8" name="组合 697">
                  <a:extLst>
                    <a:ext uri="{FF2B5EF4-FFF2-40B4-BE49-F238E27FC236}">
                      <a16:creationId xmlns:a16="http://schemas.microsoft.com/office/drawing/2014/main" id="{656608D8-9DFE-4C2A-A131-E832838CAB7D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03" name="矩形 702">
                    <a:extLst>
                      <a:ext uri="{FF2B5EF4-FFF2-40B4-BE49-F238E27FC236}">
                        <a16:creationId xmlns:a16="http://schemas.microsoft.com/office/drawing/2014/main" id="{0DB1D56D-F018-4FA2-8F82-F01665BC562A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矩形 703">
                    <a:extLst>
                      <a:ext uri="{FF2B5EF4-FFF2-40B4-BE49-F238E27FC236}">
                        <a16:creationId xmlns:a16="http://schemas.microsoft.com/office/drawing/2014/main" id="{4B668F5B-31A6-4C7E-B640-093A048125F6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矩形 704">
                    <a:extLst>
                      <a:ext uri="{FF2B5EF4-FFF2-40B4-BE49-F238E27FC236}">
                        <a16:creationId xmlns:a16="http://schemas.microsoft.com/office/drawing/2014/main" id="{17C8C069-55BB-49AE-B66D-5E6A56ECC345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9" name="组合 698">
                  <a:extLst>
                    <a:ext uri="{FF2B5EF4-FFF2-40B4-BE49-F238E27FC236}">
                      <a16:creationId xmlns:a16="http://schemas.microsoft.com/office/drawing/2014/main" id="{14A3A71B-99FE-4CC9-9154-676E2747E583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700" name="矩形 699">
                    <a:extLst>
                      <a:ext uri="{FF2B5EF4-FFF2-40B4-BE49-F238E27FC236}">
                        <a16:creationId xmlns:a16="http://schemas.microsoft.com/office/drawing/2014/main" id="{2E0D9A27-6DC3-43F2-8707-7CC6C2A922E2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矩形 700">
                    <a:extLst>
                      <a:ext uri="{FF2B5EF4-FFF2-40B4-BE49-F238E27FC236}">
                        <a16:creationId xmlns:a16="http://schemas.microsoft.com/office/drawing/2014/main" id="{BD5B36AE-3CF8-4730-BA7C-5D236A9B117E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矩形 701">
                    <a:extLst>
                      <a:ext uri="{FF2B5EF4-FFF2-40B4-BE49-F238E27FC236}">
                        <a16:creationId xmlns:a16="http://schemas.microsoft.com/office/drawing/2014/main" id="{47444E0A-C359-49A2-BE4C-C288941047F5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575" name="组合 574">
                <a:extLst>
                  <a:ext uri="{FF2B5EF4-FFF2-40B4-BE49-F238E27FC236}">
                    <a16:creationId xmlns:a16="http://schemas.microsoft.com/office/drawing/2014/main" id="{4C19C139-BD0F-493A-9E31-8E6E297BB4F9}"/>
                  </a:ext>
                </a:extLst>
              </p:cNvPr>
              <p:cNvGrpSpPr/>
              <p:nvPr/>
            </p:nvGrpSpPr>
            <p:grpSpPr>
              <a:xfrm>
                <a:off x="8599624" y="2139084"/>
                <a:ext cx="1089864" cy="122555"/>
                <a:chOff x="7385050" y="2054106"/>
                <a:chExt cx="4743450" cy="533400"/>
              </a:xfrm>
              <a:solidFill>
                <a:schemeClr val="bg1"/>
              </a:solidFill>
            </p:grpSpPr>
            <p:grpSp>
              <p:nvGrpSpPr>
                <p:cNvPr id="576" name="组合 575">
                  <a:extLst>
                    <a:ext uri="{FF2B5EF4-FFF2-40B4-BE49-F238E27FC236}">
                      <a16:creationId xmlns:a16="http://schemas.microsoft.com/office/drawing/2014/main" id="{3B60EE8D-2AA9-47FB-BC75-BCBF70183443}"/>
                    </a:ext>
                  </a:extLst>
                </p:cNvPr>
                <p:cNvGrpSpPr/>
                <p:nvPr/>
              </p:nvGrpSpPr>
              <p:grpSpPr>
                <a:xfrm>
                  <a:off x="73850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585" name="矩形 584">
                    <a:extLst>
                      <a:ext uri="{FF2B5EF4-FFF2-40B4-BE49-F238E27FC236}">
                        <a16:creationId xmlns:a16="http://schemas.microsoft.com/office/drawing/2014/main" id="{8D0BB61D-D8E7-4963-B135-2C0EFB15EB22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矩形 585">
                    <a:extLst>
                      <a:ext uri="{FF2B5EF4-FFF2-40B4-BE49-F238E27FC236}">
                        <a16:creationId xmlns:a16="http://schemas.microsoft.com/office/drawing/2014/main" id="{AAE275D4-3340-4041-AEE9-D5B6A67DE07C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矩形 586">
                    <a:extLst>
                      <a:ext uri="{FF2B5EF4-FFF2-40B4-BE49-F238E27FC236}">
                        <a16:creationId xmlns:a16="http://schemas.microsoft.com/office/drawing/2014/main" id="{0B044CC3-2D03-4F46-8BF2-A8E64BF2274D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77" name="组合 576">
                  <a:extLst>
                    <a:ext uri="{FF2B5EF4-FFF2-40B4-BE49-F238E27FC236}">
                      <a16:creationId xmlns:a16="http://schemas.microsoft.com/office/drawing/2014/main" id="{A5001D2D-7424-4F49-839C-CA2C3FC0FA1F}"/>
                    </a:ext>
                  </a:extLst>
                </p:cNvPr>
                <p:cNvGrpSpPr/>
                <p:nvPr/>
              </p:nvGrpSpPr>
              <p:grpSpPr>
                <a:xfrm>
                  <a:off x="896620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582" name="矩形 581">
                    <a:extLst>
                      <a:ext uri="{FF2B5EF4-FFF2-40B4-BE49-F238E27FC236}">
                        <a16:creationId xmlns:a16="http://schemas.microsoft.com/office/drawing/2014/main" id="{8D93B72C-6EBC-4664-A8F9-65128F5742A2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矩形 582">
                    <a:extLst>
                      <a:ext uri="{FF2B5EF4-FFF2-40B4-BE49-F238E27FC236}">
                        <a16:creationId xmlns:a16="http://schemas.microsoft.com/office/drawing/2014/main" id="{44F2CF14-B90E-4E4A-B21C-58AD44E50901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矩形 583">
                    <a:extLst>
                      <a:ext uri="{FF2B5EF4-FFF2-40B4-BE49-F238E27FC236}">
                        <a16:creationId xmlns:a16="http://schemas.microsoft.com/office/drawing/2014/main" id="{A1D30D66-3582-4AF3-A29D-E14BE45833A5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78" name="组合 577">
                  <a:extLst>
                    <a:ext uri="{FF2B5EF4-FFF2-40B4-BE49-F238E27FC236}">
                      <a16:creationId xmlns:a16="http://schemas.microsoft.com/office/drawing/2014/main" id="{10CF9D17-AB9E-4DA1-8135-7F6AF222EFC9}"/>
                    </a:ext>
                  </a:extLst>
                </p:cNvPr>
                <p:cNvGrpSpPr/>
                <p:nvPr/>
              </p:nvGrpSpPr>
              <p:grpSpPr>
                <a:xfrm>
                  <a:off x="10547350" y="2054106"/>
                  <a:ext cx="1581150" cy="533400"/>
                  <a:chOff x="7385050" y="2054106"/>
                  <a:chExt cx="1581150" cy="533400"/>
                </a:xfrm>
                <a:grpFill/>
              </p:grpSpPr>
              <p:sp>
                <p:nvSpPr>
                  <p:cNvPr id="579" name="矩形 578">
                    <a:extLst>
                      <a:ext uri="{FF2B5EF4-FFF2-40B4-BE49-F238E27FC236}">
                        <a16:creationId xmlns:a16="http://schemas.microsoft.com/office/drawing/2014/main" id="{E7F59CBC-3976-41B1-A924-5E6A25D12C17}"/>
                      </a:ext>
                    </a:extLst>
                  </p:cNvPr>
                  <p:cNvSpPr/>
                  <p:nvPr/>
                </p:nvSpPr>
                <p:spPr>
                  <a:xfrm>
                    <a:off x="73850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80" name="矩形 579">
                    <a:extLst>
                      <a:ext uri="{FF2B5EF4-FFF2-40B4-BE49-F238E27FC236}">
                        <a16:creationId xmlns:a16="http://schemas.microsoft.com/office/drawing/2014/main" id="{A8538025-A64A-4350-910A-7DD3B04B096D}"/>
                      </a:ext>
                    </a:extLst>
                  </p:cNvPr>
                  <p:cNvSpPr/>
                  <p:nvPr/>
                </p:nvSpPr>
                <p:spPr>
                  <a:xfrm>
                    <a:off x="7918450" y="2054106"/>
                    <a:ext cx="53340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矩形 580">
                    <a:extLst>
                      <a:ext uri="{FF2B5EF4-FFF2-40B4-BE49-F238E27FC236}">
                        <a16:creationId xmlns:a16="http://schemas.microsoft.com/office/drawing/2014/main" id="{CDFAA804-8B17-479C-808B-349648DDD101}"/>
                      </a:ext>
                    </a:extLst>
                  </p:cNvPr>
                  <p:cNvSpPr/>
                  <p:nvPr/>
                </p:nvSpPr>
                <p:spPr>
                  <a:xfrm>
                    <a:off x="8451850" y="2054106"/>
                    <a:ext cx="514350" cy="5334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9" name="文本框 478">
                  <a:extLst>
                    <a:ext uri="{FF2B5EF4-FFF2-40B4-BE49-F238E27FC236}">
                      <a16:creationId xmlns:a16="http://schemas.microsoft.com/office/drawing/2014/main" id="{5044219A-4F61-44F2-960E-A24B0047D683}"/>
                    </a:ext>
                  </a:extLst>
                </p:cNvPr>
                <p:cNvSpPr txBox="1"/>
                <p:nvPr/>
              </p:nvSpPr>
              <p:spPr>
                <a:xfrm>
                  <a:off x="9049168" y="4300737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79" name="文本框 478">
                  <a:extLst>
                    <a:ext uri="{FF2B5EF4-FFF2-40B4-BE49-F238E27FC236}">
                      <a16:creationId xmlns:a16="http://schemas.microsoft.com/office/drawing/2014/main" id="{5044219A-4F61-44F2-960E-A24B0047D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168" y="4300737"/>
                  <a:ext cx="546367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文本框 479">
                  <a:extLst>
                    <a:ext uri="{FF2B5EF4-FFF2-40B4-BE49-F238E27FC236}">
                      <a16:creationId xmlns:a16="http://schemas.microsoft.com/office/drawing/2014/main" id="{59868BBC-7468-4E27-8B1E-12C0BAF0A09B}"/>
                    </a:ext>
                  </a:extLst>
                </p:cNvPr>
                <p:cNvSpPr txBox="1"/>
                <p:nvPr/>
              </p:nvSpPr>
              <p:spPr>
                <a:xfrm>
                  <a:off x="9846771" y="5013742"/>
                  <a:ext cx="45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0" name="文本框 479">
                  <a:extLst>
                    <a:ext uri="{FF2B5EF4-FFF2-40B4-BE49-F238E27FC236}">
                      <a16:creationId xmlns:a16="http://schemas.microsoft.com/office/drawing/2014/main" id="{59868BBC-7468-4E27-8B1E-12C0BAF0A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771" y="5013742"/>
                  <a:ext cx="453970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78DE2348-09E1-4457-BA90-565BA3760B30}"/>
                </a:ext>
              </a:extLst>
            </p:cNvPr>
            <p:cNvGrpSpPr/>
            <p:nvPr/>
          </p:nvGrpSpPr>
          <p:grpSpPr>
            <a:xfrm>
              <a:off x="11092546" y="5059775"/>
              <a:ext cx="1091781" cy="368618"/>
              <a:chOff x="9318947" y="4467457"/>
              <a:chExt cx="1091781" cy="368618"/>
            </a:xfrm>
          </p:grpSpPr>
          <p:grpSp>
            <p:nvGrpSpPr>
              <p:cNvPr id="531" name="组合 530">
                <a:extLst>
                  <a:ext uri="{FF2B5EF4-FFF2-40B4-BE49-F238E27FC236}">
                    <a16:creationId xmlns:a16="http://schemas.microsoft.com/office/drawing/2014/main" id="{870A5AFF-5668-4DD0-A629-403B6C5C5072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564" name="矩形 563">
                  <a:extLst>
                    <a:ext uri="{FF2B5EF4-FFF2-40B4-BE49-F238E27FC236}">
                      <a16:creationId xmlns:a16="http://schemas.microsoft.com/office/drawing/2014/main" id="{34E9BF3A-B2DE-4B05-8B9B-2F082DA3199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5" name="矩形 564">
                  <a:extLst>
                    <a:ext uri="{FF2B5EF4-FFF2-40B4-BE49-F238E27FC236}">
                      <a16:creationId xmlns:a16="http://schemas.microsoft.com/office/drawing/2014/main" id="{DE4EFE51-FEB7-486F-8675-113DEB61E1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6" name="矩形 565">
                  <a:extLst>
                    <a:ext uri="{FF2B5EF4-FFF2-40B4-BE49-F238E27FC236}">
                      <a16:creationId xmlns:a16="http://schemas.microsoft.com/office/drawing/2014/main" id="{746AA885-429D-4E1D-B326-C3F039023B1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2" name="组合 531">
                <a:extLst>
                  <a:ext uri="{FF2B5EF4-FFF2-40B4-BE49-F238E27FC236}">
                    <a16:creationId xmlns:a16="http://schemas.microsoft.com/office/drawing/2014/main" id="{A19EB17E-9E9F-494B-8789-4D79B54A0A42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561" name="矩形 560">
                  <a:extLst>
                    <a:ext uri="{FF2B5EF4-FFF2-40B4-BE49-F238E27FC236}">
                      <a16:creationId xmlns:a16="http://schemas.microsoft.com/office/drawing/2014/main" id="{062C2E4D-1F38-485A-A094-976ACF251E9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2" name="矩形 561">
                  <a:extLst>
                    <a:ext uri="{FF2B5EF4-FFF2-40B4-BE49-F238E27FC236}">
                      <a16:creationId xmlns:a16="http://schemas.microsoft.com/office/drawing/2014/main" id="{854D76CA-4A38-41DC-9C9F-C685AE441A4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3" name="矩形 562">
                  <a:extLst>
                    <a:ext uri="{FF2B5EF4-FFF2-40B4-BE49-F238E27FC236}">
                      <a16:creationId xmlns:a16="http://schemas.microsoft.com/office/drawing/2014/main" id="{F8E5E20F-2C89-46E9-92C5-77F3EFDF637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3" name="组合 532">
                <a:extLst>
                  <a:ext uri="{FF2B5EF4-FFF2-40B4-BE49-F238E27FC236}">
                    <a16:creationId xmlns:a16="http://schemas.microsoft.com/office/drawing/2014/main" id="{D364B2D9-FB0C-4801-A221-32C65A181B4A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558" name="矩形 557">
                  <a:extLst>
                    <a:ext uri="{FF2B5EF4-FFF2-40B4-BE49-F238E27FC236}">
                      <a16:creationId xmlns:a16="http://schemas.microsoft.com/office/drawing/2014/main" id="{D43BB2C3-9E36-460A-8AF2-56DFFFFBFA2A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矩形 558">
                  <a:extLst>
                    <a:ext uri="{FF2B5EF4-FFF2-40B4-BE49-F238E27FC236}">
                      <a16:creationId xmlns:a16="http://schemas.microsoft.com/office/drawing/2014/main" id="{1896059D-F17E-4340-AA3B-A370A14FCD3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0" name="矩形 559">
                  <a:extLst>
                    <a:ext uri="{FF2B5EF4-FFF2-40B4-BE49-F238E27FC236}">
                      <a16:creationId xmlns:a16="http://schemas.microsoft.com/office/drawing/2014/main" id="{9CA0C900-F756-4AC3-BAAB-99652B5990E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4" name="组合 533">
                <a:extLst>
                  <a:ext uri="{FF2B5EF4-FFF2-40B4-BE49-F238E27FC236}">
                    <a16:creationId xmlns:a16="http://schemas.microsoft.com/office/drawing/2014/main" id="{5FA37DB9-F44D-4653-99F0-A1E7961A3FF9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555" name="矩形 554">
                  <a:extLst>
                    <a:ext uri="{FF2B5EF4-FFF2-40B4-BE49-F238E27FC236}">
                      <a16:creationId xmlns:a16="http://schemas.microsoft.com/office/drawing/2014/main" id="{EA899E29-7962-48BC-9BF4-7E1BCD0AE5E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6" name="矩形 555">
                  <a:extLst>
                    <a:ext uri="{FF2B5EF4-FFF2-40B4-BE49-F238E27FC236}">
                      <a16:creationId xmlns:a16="http://schemas.microsoft.com/office/drawing/2014/main" id="{2B1ED52F-154F-4286-9430-4E44B4FAFF2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矩形 556">
                  <a:extLst>
                    <a:ext uri="{FF2B5EF4-FFF2-40B4-BE49-F238E27FC236}">
                      <a16:creationId xmlns:a16="http://schemas.microsoft.com/office/drawing/2014/main" id="{A7CF1965-DB00-4540-8CE2-0D734B43543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5" name="组合 534">
                <a:extLst>
                  <a:ext uri="{FF2B5EF4-FFF2-40B4-BE49-F238E27FC236}">
                    <a16:creationId xmlns:a16="http://schemas.microsoft.com/office/drawing/2014/main" id="{D1799EB8-CCFB-4A9E-B761-E9B27119C79E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552" name="矩形 551">
                  <a:extLst>
                    <a:ext uri="{FF2B5EF4-FFF2-40B4-BE49-F238E27FC236}">
                      <a16:creationId xmlns:a16="http://schemas.microsoft.com/office/drawing/2014/main" id="{F5690D0B-3FED-4577-9848-F11B3CCC242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3" name="矩形 552">
                  <a:extLst>
                    <a:ext uri="{FF2B5EF4-FFF2-40B4-BE49-F238E27FC236}">
                      <a16:creationId xmlns:a16="http://schemas.microsoft.com/office/drawing/2014/main" id="{0D51DF53-D97F-43D5-89A2-84548646097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4" name="矩形 553">
                  <a:extLst>
                    <a:ext uri="{FF2B5EF4-FFF2-40B4-BE49-F238E27FC236}">
                      <a16:creationId xmlns:a16="http://schemas.microsoft.com/office/drawing/2014/main" id="{50A48FB6-3CD4-4053-9232-9236E6A7522A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6" name="组合 535">
                <a:extLst>
                  <a:ext uri="{FF2B5EF4-FFF2-40B4-BE49-F238E27FC236}">
                    <a16:creationId xmlns:a16="http://schemas.microsoft.com/office/drawing/2014/main" id="{87C136B8-725A-4972-B8D9-F07ACBA4F455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7EA878E2-DF4E-4DCE-8097-0313E0161AC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0" name="矩形 549">
                  <a:extLst>
                    <a:ext uri="{FF2B5EF4-FFF2-40B4-BE49-F238E27FC236}">
                      <a16:creationId xmlns:a16="http://schemas.microsoft.com/office/drawing/2014/main" id="{A06B589A-D3D5-4A0D-BE1B-E956E4AC4556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1" name="矩形 550">
                  <a:extLst>
                    <a:ext uri="{FF2B5EF4-FFF2-40B4-BE49-F238E27FC236}">
                      <a16:creationId xmlns:a16="http://schemas.microsoft.com/office/drawing/2014/main" id="{B739A67C-F199-4A68-9969-1806B655C2CE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7" name="组合 536">
                <a:extLst>
                  <a:ext uri="{FF2B5EF4-FFF2-40B4-BE49-F238E27FC236}">
                    <a16:creationId xmlns:a16="http://schemas.microsoft.com/office/drawing/2014/main" id="{81DA5B96-773C-47C3-BB35-971259DA7A46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546" name="矩形 545">
                  <a:extLst>
                    <a:ext uri="{FF2B5EF4-FFF2-40B4-BE49-F238E27FC236}">
                      <a16:creationId xmlns:a16="http://schemas.microsoft.com/office/drawing/2014/main" id="{D048F79A-12FA-45A6-B729-800CA83FBE2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7" name="矩形 546">
                  <a:extLst>
                    <a:ext uri="{FF2B5EF4-FFF2-40B4-BE49-F238E27FC236}">
                      <a16:creationId xmlns:a16="http://schemas.microsoft.com/office/drawing/2014/main" id="{BC2F29B2-4BCE-4591-8DA5-7DDF28A902D9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FB07E0DF-414B-46FF-A99C-989DDCEC4BD2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8" name="组合 537">
                <a:extLst>
                  <a:ext uri="{FF2B5EF4-FFF2-40B4-BE49-F238E27FC236}">
                    <a16:creationId xmlns:a16="http://schemas.microsoft.com/office/drawing/2014/main" id="{8DB7882E-73DA-4068-ABF0-44C3296EA8DD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543" name="矩形 542">
                  <a:extLst>
                    <a:ext uri="{FF2B5EF4-FFF2-40B4-BE49-F238E27FC236}">
                      <a16:creationId xmlns:a16="http://schemas.microsoft.com/office/drawing/2014/main" id="{89A6AB5D-9D09-416F-AEF1-C4FDF19D007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4" name="矩形 543">
                  <a:extLst>
                    <a:ext uri="{FF2B5EF4-FFF2-40B4-BE49-F238E27FC236}">
                      <a16:creationId xmlns:a16="http://schemas.microsoft.com/office/drawing/2014/main" id="{E31C8D2F-5487-4094-B578-C7558FFDEE6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5" name="矩形 544">
                  <a:extLst>
                    <a:ext uri="{FF2B5EF4-FFF2-40B4-BE49-F238E27FC236}">
                      <a16:creationId xmlns:a16="http://schemas.microsoft.com/office/drawing/2014/main" id="{6E1D4C2B-C7EF-4F49-895A-BD01FCEA661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9" name="组合 538">
                <a:extLst>
                  <a:ext uri="{FF2B5EF4-FFF2-40B4-BE49-F238E27FC236}">
                    <a16:creationId xmlns:a16="http://schemas.microsoft.com/office/drawing/2014/main" id="{1A2B4C34-EAE9-4A0B-AA65-273E1A4C49F8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540" name="矩形 539">
                  <a:extLst>
                    <a:ext uri="{FF2B5EF4-FFF2-40B4-BE49-F238E27FC236}">
                      <a16:creationId xmlns:a16="http://schemas.microsoft.com/office/drawing/2014/main" id="{556C1A35-DF95-481E-BC36-858A9CCB3F86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1" name="矩形 540">
                  <a:extLst>
                    <a:ext uri="{FF2B5EF4-FFF2-40B4-BE49-F238E27FC236}">
                      <a16:creationId xmlns:a16="http://schemas.microsoft.com/office/drawing/2014/main" id="{AC59D83B-2F85-4D84-AB8C-5CC7A16DDE63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2" name="矩形 541">
                  <a:extLst>
                    <a:ext uri="{FF2B5EF4-FFF2-40B4-BE49-F238E27FC236}">
                      <a16:creationId xmlns:a16="http://schemas.microsoft.com/office/drawing/2014/main" id="{42A39290-68FD-4E9A-8372-C4809D6AB12C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168EF0CE-086D-4289-AF0A-2FC8A3F33D14}"/>
                    </a:ext>
                  </a:extLst>
                </p:cNvPr>
                <p:cNvSpPr txBox="1"/>
                <p:nvPr/>
              </p:nvSpPr>
              <p:spPr>
                <a:xfrm>
                  <a:off x="11274846" y="4686796"/>
                  <a:ext cx="564385" cy="41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2" name="文本框 481">
                  <a:extLst>
                    <a:ext uri="{FF2B5EF4-FFF2-40B4-BE49-F238E27FC236}">
                      <a16:creationId xmlns:a16="http://schemas.microsoft.com/office/drawing/2014/main" id="{168EF0CE-086D-4289-AF0A-2FC8A3F33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4846" y="4686796"/>
                  <a:ext cx="564385" cy="419987"/>
                </a:xfrm>
                <a:prstGeom prst="rect">
                  <a:avLst/>
                </a:prstGeom>
                <a:blipFill>
                  <a:blip r:embed="rId14"/>
                  <a:stretch>
                    <a:fillRect b="-57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文本框 482">
                  <a:extLst>
                    <a:ext uri="{FF2B5EF4-FFF2-40B4-BE49-F238E27FC236}">
                      <a16:creationId xmlns:a16="http://schemas.microsoft.com/office/drawing/2014/main" id="{40D85FF3-8694-4A16-841C-E59B476D62D5}"/>
                    </a:ext>
                  </a:extLst>
                </p:cNvPr>
                <p:cNvSpPr txBox="1"/>
                <p:nvPr/>
              </p:nvSpPr>
              <p:spPr>
                <a:xfrm>
                  <a:off x="10648561" y="5038480"/>
                  <a:ext cx="444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3" name="文本框 482">
                  <a:extLst>
                    <a:ext uri="{FF2B5EF4-FFF2-40B4-BE49-F238E27FC236}">
                      <a16:creationId xmlns:a16="http://schemas.microsoft.com/office/drawing/2014/main" id="{40D85FF3-8694-4A16-841C-E59B476D6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561" y="5038480"/>
                  <a:ext cx="444352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9BB1DFC6-0444-4833-8620-E72B38830B61}"/>
                </a:ext>
              </a:extLst>
            </p:cNvPr>
            <p:cNvGrpSpPr/>
            <p:nvPr/>
          </p:nvGrpSpPr>
          <p:grpSpPr>
            <a:xfrm rot="16200000">
              <a:off x="9968099" y="5048377"/>
              <a:ext cx="1091781" cy="368618"/>
              <a:chOff x="9318947" y="4467457"/>
              <a:chExt cx="1091781" cy="368618"/>
            </a:xfrm>
          </p:grpSpPr>
          <p:grpSp>
            <p:nvGrpSpPr>
              <p:cNvPr id="486" name="组合 485">
                <a:extLst>
                  <a:ext uri="{FF2B5EF4-FFF2-40B4-BE49-F238E27FC236}">
                    <a16:creationId xmlns:a16="http://schemas.microsoft.com/office/drawing/2014/main" id="{6D0CC237-4EA7-4691-BB8B-60E8830235BA}"/>
                  </a:ext>
                </a:extLst>
              </p:cNvPr>
              <p:cNvGrpSpPr/>
              <p:nvPr/>
            </p:nvGrpSpPr>
            <p:grpSpPr>
              <a:xfrm>
                <a:off x="9318947" y="4467457"/>
                <a:ext cx="363288" cy="122555"/>
                <a:chOff x="7385050" y="2054106"/>
                <a:chExt cx="1581150" cy="533400"/>
              </a:xfrm>
            </p:grpSpPr>
            <p:sp>
              <p:nvSpPr>
                <p:cNvPr id="528" name="矩形 527">
                  <a:extLst>
                    <a:ext uri="{FF2B5EF4-FFF2-40B4-BE49-F238E27FC236}">
                      <a16:creationId xmlns:a16="http://schemas.microsoft.com/office/drawing/2014/main" id="{C436F652-B1BD-4DE3-910B-1754A39DF7E4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9" name="矩形 528">
                  <a:extLst>
                    <a:ext uri="{FF2B5EF4-FFF2-40B4-BE49-F238E27FC236}">
                      <a16:creationId xmlns:a16="http://schemas.microsoft.com/office/drawing/2014/main" id="{20799AE1-8D55-4FB7-B85B-DBE4A1A2B291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0" name="矩形 529">
                  <a:extLst>
                    <a:ext uri="{FF2B5EF4-FFF2-40B4-BE49-F238E27FC236}">
                      <a16:creationId xmlns:a16="http://schemas.microsoft.com/office/drawing/2014/main" id="{1253D410-64BC-4CF4-A1F2-7B473BF7CA2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7" name="组合 486">
                <a:extLst>
                  <a:ext uri="{FF2B5EF4-FFF2-40B4-BE49-F238E27FC236}">
                    <a16:creationId xmlns:a16="http://schemas.microsoft.com/office/drawing/2014/main" id="{20F271ED-4B93-4A63-B703-65A534674BA5}"/>
                  </a:ext>
                </a:extLst>
              </p:cNvPr>
              <p:cNvGrpSpPr/>
              <p:nvPr/>
            </p:nvGrpSpPr>
            <p:grpSpPr>
              <a:xfrm>
                <a:off x="9318947" y="4590012"/>
                <a:ext cx="363288" cy="122555"/>
                <a:chOff x="7385050" y="2054106"/>
                <a:chExt cx="1581150" cy="533400"/>
              </a:xfrm>
            </p:grpSpPr>
            <p:sp>
              <p:nvSpPr>
                <p:cNvPr id="525" name="矩形 524">
                  <a:extLst>
                    <a:ext uri="{FF2B5EF4-FFF2-40B4-BE49-F238E27FC236}">
                      <a16:creationId xmlns:a16="http://schemas.microsoft.com/office/drawing/2014/main" id="{DE3C2FD3-9635-4C73-A0AC-A69092D580EF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6" name="矩形 525">
                  <a:extLst>
                    <a:ext uri="{FF2B5EF4-FFF2-40B4-BE49-F238E27FC236}">
                      <a16:creationId xmlns:a16="http://schemas.microsoft.com/office/drawing/2014/main" id="{ECA81500-D9F6-47DB-B8A2-5B1BA5C77BB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7" name="矩形 526">
                  <a:extLst>
                    <a:ext uri="{FF2B5EF4-FFF2-40B4-BE49-F238E27FC236}">
                      <a16:creationId xmlns:a16="http://schemas.microsoft.com/office/drawing/2014/main" id="{7DED278F-4F24-40C4-8DDE-6E4E0EA0EFD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8" name="组合 487">
                <a:extLst>
                  <a:ext uri="{FF2B5EF4-FFF2-40B4-BE49-F238E27FC236}">
                    <a16:creationId xmlns:a16="http://schemas.microsoft.com/office/drawing/2014/main" id="{914BD87D-F293-4376-8D8C-7AE7E2AB50C2}"/>
                  </a:ext>
                </a:extLst>
              </p:cNvPr>
              <p:cNvGrpSpPr/>
              <p:nvPr/>
            </p:nvGrpSpPr>
            <p:grpSpPr>
              <a:xfrm>
                <a:off x="9318947" y="4712567"/>
                <a:ext cx="363288" cy="122555"/>
                <a:chOff x="7385050" y="2054106"/>
                <a:chExt cx="1581150" cy="533400"/>
              </a:xfrm>
            </p:grpSpPr>
            <p:sp>
              <p:nvSpPr>
                <p:cNvPr id="522" name="矩形 521">
                  <a:extLst>
                    <a:ext uri="{FF2B5EF4-FFF2-40B4-BE49-F238E27FC236}">
                      <a16:creationId xmlns:a16="http://schemas.microsoft.com/office/drawing/2014/main" id="{9F4391DB-00B5-4AC5-803E-75EFBA3B02A2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3C5E0DEC-22DB-42FE-B047-39BA9FE9F404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83046226-F7EE-4B6C-AA63-2413863114A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8" name="组合 497">
                <a:extLst>
                  <a:ext uri="{FF2B5EF4-FFF2-40B4-BE49-F238E27FC236}">
                    <a16:creationId xmlns:a16="http://schemas.microsoft.com/office/drawing/2014/main" id="{01927842-DED4-4129-BEC7-0B2E6BCDFF74}"/>
                  </a:ext>
                </a:extLst>
              </p:cNvPr>
              <p:cNvGrpSpPr/>
              <p:nvPr/>
            </p:nvGrpSpPr>
            <p:grpSpPr>
              <a:xfrm>
                <a:off x="9684152" y="4467518"/>
                <a:ext cx="363288" cy="122555"/>
                <a:chOff x="7385050" y="2054106"/>
                <a:chExt cx="1581150" cy="533400"/>
              </a:xfrm>
            </p:grpSpPr>
            <p:sp>
              <p:nvSpPr>
                <p:cNvPr id="519" name="矩形 518">
                  <a:extLst>
                    <a:ext uri="{FF2B5EF4-FFF2-40B4-BE49-F238E27FC236}">
                      <a16:creationId xmlns:a16="http://schemas.microsoft.com/office/drawing/2014/main" id="{AFD4E0B6-E058-4DF6-B985-F1301303D7FC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0" name="矩形 519">
                  <a:extLst>
                    <a:ext uri="{FF2B5EF4-FFF2-40B4-BE49-F238E27FC236}">
                      <a16:creationId xmlns:a16="http://schemas.microsoft.com/office/drawing/2014/main" id="{B6D39F8D-A1C4-4C1F-A420-C87AEE80192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1" name="矩形 520">
                  <a:extLst>
                    <a:ext uri="{FF2B5EF4-FFF2-40B4-BE49-F238E27FC236}">
                      <a16:creationId xmlns:a16="http://schemas.microsoft.com/office/drawing/2014/main" id="{4A308947-C274-4259-8DFC-22F64E8CE2DD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9" name="组合 498">
                <a:extLst>
                  <a:ext uri="{FF2B5EF4-FFF2-40B4-BE49-F238E27FC236}">
                    <a16:creationId xmlns:a16="http://schemas.microsoft.com/office/drawing/2014/main" id="{3A939EBF-7EE3-428A-BCFC-979E9C634D26}"/>
                  </a:ext>
                </a:extLst>
              </p:cNvPr>
              <p:cNvGrpSpPr/>
              <p:nvPr/>
            </p:nvGrpSpPr>
            <p:grpSpPr>
              <a:xfrm>
                <a:off x="9684152" y="4590073"/>
                <a:ext cx="363288" cy="122555"/>
                <a:chOff x="7385050" y="2054106"/>
                <a:chExt cx="1581150" cy="533400"/>
              </a:xfrm>
            </p:grpSpPr>
            <p:sp>
              <p:nvSpPr>
                <p:cNvPr id="516" name="矩形 515">
                  <a:extLst>
                    <a:ext uri="{FF2B5EF4-FFF2-40B4-BE49-F238E27FC236}">
                      <a16:creationId xmlns:a16="http://schemas.microsoft.com/office/drawing/2014/main" id="{7B0B165D-E60E-465F-89CE-F9613F013B7B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7" name="矩形 516">
                  <a:extLst>
                    <a:ext uri="{FF2B5EF4-FFF2-40B4-BE49-F238E27FC236}">
                      <a16:creationId xmlns:a16="http://schemas.microsoft.com/office/drawing/2014/main" id="{68FE88AE-2319-4AE4-B50E-CFAC61DEB99F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8" name="矩形 517">
                  <a:extLst>
                    <a:ext uri="{FF2B5EF4-FFF2-40B4-BE49-F238E27FC236}">
                      <a16:creationId xmlns:a16="http://schemas.microsoft.com/office/drawing/2014/main" id="{239DC07F-5080-4D72-A4D7-E0EF26F355A6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0" name="组合 499">
                <a:extLst>
                  <a:ext uri="{FF2B5EF4-FFF2-40B4-BE49-F238E27FC236}">
                    <a16:creationId xmlns:a16="http://schemas.microsoft.com/office/drawing/2014/main" id="{AA5ED3B6-7006-45E1-A853-6D550F98A453}"/>
                  </a:ext>
                </a:extLst>
              </p:cNvPr>
              <p:cNvGrpSpPr/>
              <p:nvPr/>
            </p:nvGrpSpPr>
            <p:grpSpPr>
              <a:xfrm>
                <a:off x="9684152" y="4712628"/>
                <a:ext cx="363288" cy="122555"/>
                <a:chOff x="7385050" y="2054106"/>
                <a:chExt cx="1581150" cy="533400"/>
              </a:xfrm>
            </p:grpSpPr>
            <p:sp>
              <p:nvSpPr>
                <p:cNvPr id="513" name="矩形 512">
                  <a:extLst>
                    <a:ext uri="{FF2B5EF4-FFF2-40B4-BE49-F238E27FC236}">
                      <a16:creationId xmlns:a16="http://schemas.microsoft.com/office/drawing/2014/main" id="{14D8295B-1B82-4621-BE09-C81159834867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4" name="矩形 513">
                  <a:extLst>
                    <a:ext uri="{FF2B5EF4-FFF2-40B4-BE49-F238E27FC236}">
                      <a16:creationId xmlns:a16="http://schemas.microsoft.com/office/drawing/2014/main" id="{F5A46F05-2D2C-4001-8FC6-AAA703AED86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5" name="矩形 514">
                  <a:extLst>
                    <a:ext uri="{FF2B5EF4-FFF2-40B4-BE49-F238E27FC236}">
                      <a16:creationId xmlns:a16="http://schemas.microsoft.com/office/drawing/2014/main" id="{355A2A5D-6EC2-4567-8893-E8201F4C8425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1" name="组合 500">
                <a:extLst>
                  <a:ext uri="{FF2B5EF4-FFF2-40B4-BE49-F238E27FC236}">
                    <a16:creationId xmlns:a16="http://schemas.microsoft.com/office/drawing/2014/main" id="{BAF5CED2-A3D7-404E-B55D-395A3479B944}"/>
                  </a:ext>
                </a:extLst>
              </p:cNvPr>
              <p:cNvGrpSpPr/>
              <p:nvPr/>
            </p:nvGrpSpPr>
            <p:grpSpPr>
              <a:xfrm>
                <a:off x="10047440" y="4468410"/>
                <a:ext cx="363288" cy="122555"/>
                <a:chOff x="7385050" y="2054106"/>
                <a:chExt cx="1581150" cy="533400"/>
              </a:xfrm>
            </p:grpSpPr>
            <p:sp>
              <p:nvSpPr>
                <p:cNvPr id="510" name="矩形 509">
                  <a:extLst>
                    <a:ext uri="{FF2B5EF4-FFF2-40B4-BE49-F238E27FC236}">
                      <a16:creationId xmlns:a16="http://schemas.microsoft.com/office/drawing/2014/main" id="{5C2EB7F9-0ADB-4406-A4FC-A6B096BBE448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1" name="矩形 510">
                  <a:extLst>
                    <a:ext uri="{FF2B5EF4-FFF2-40B4-BE49-F238E27FC236}">
                      <a16:creationId xmlns:a16="http://schemas.microsoft.com/office/drawing/2014/main" id="{3FE99FB3-A3E9-4073-9909-990D55A6955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2" name="矩形 511">
                  <a:extLst>
                    <a:ext uri="{FF2B5EF4-FFF2-40B4-BE49-F238E27FC236}">
                      <a16:creationId xmlns:a16="http://schemas.microsoft.com/office/drawing/2014/main" id="{45202C5B-237D-4A7A-B841-930ECB76E899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2" name="组合 501">
                <a:extLst>
                  <a:ext uri="{FF2B5EF4-FFF2-40B4-BE49-F238E27FC236}">
                    <a16:creationId xmlns:a16="http://schemas.microsoft.com/office/drawing/2014/main" id="{986A36F6-24ED-4C2C-A64B-A0BF1C149EBA}"/>
                  </a:ext>
                </a:extLst>
              </p:cNvPr>
              <p:cNvGrpSpPr/>
              <p:nvPr/>
            </p:nvGrpSpPr>
            <p:grpSpPr>
              <a:xfrm>
                <a:off x="10047440" y="4590965"/>
                <a:ext cx="363288" cy="122555"/>
                <a:chOff x="7385050" y="2054106"/>
                <a:chExt cx="1581150" cy="533400"/>
              </a:xfrm>
            </p:grpSpPr>
            <p:sp>
              <p:nvSpPr>
                <p:cNvPr id="507" name="矩形 506">
                  <a:extLst>
                    <a:ext uri="{FF2B5EF4-FFF2-40B4-BE49-F238E27FC236}">
                      <a16:creationId xmlns:a16="http://schemas.microsoft.com/office/drawing/2014/main" id="{4718D646-C09E-4351-A289-C051CE1F14F1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8" name="矩形 507">
                  <a:extLst>
                    <a:ext uri="{FF2B5EF4-FFF2-40B4-BE49-F238E27FC236}">
                      <a16:creationId xmlns:a16="http://schemas.microsoft.com/office/drawing/2014/main" id="{A5C3F5A2-B4AF-4E15-9538-DF236C050568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9" name="矩形 508">
                  <a:extLst>
                    <a:ext uri="{FF2B5EF4-FFF2-40B4-BE49-F238E27FC236}">
                      <a16:creationId xmlns:a16="http://schemas.microsoft.com/office/drawing/2014/main" id="{9E099DDF-2D0B-46E2-9E41-7B337C103A13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03" name="组合 502">
                <a:extLst>
                  <a:ext uri="{FF2B5EF4-FFF2-40B4-BE49-F238E27FC236}">
                    <a16:creationId xmlns:a16="http://schemas.microsoft.com/office/drawing/2014/main" id="{8D5A5E81-6280-4549-B2D6-55FE76A4AA8E}"/>
                  </a:ext>
                </a:extLst>
              </p:cNvPr>
              <p:cNvGrpSpPr/>
              <p:nvPr/>
            </p:nvGrpSpPr>
            <p:grpSpPr>
              <a:xfrm>
                <a:off x="10047440" y="4713520"/>
                <a:ext cx="363288" cy="122555"/>
                <a:chOff x="7385050" y="2054106"/>
                <a:chExt cx="1581150" cy="533400"/>
              </a:xfrm>
            </p:grpSpPr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D7D39A3E-136E-48D9-B33F-F11D194FD4E5}"/>
                    </a:ext>
                  </a:extLst>
                </p:cNvPr>
                <p:cNvSpPr/>
                <p:nvPr/>
              </p:nvSpPr>
              <p:spPr>
                <a:xfrm>
                  <a:off x="73850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5" name="矩形 504">
                  <a:extLst>
                    <a:ext uri="{FF2B5EF4-FFF2-40B4-BE49-F238E27FC236}">
                      <a16:creationId xmlns:a16="http://schemas.microsoft.com/office/drawing/2014/main" id="{CA6FD793-2804-4DEA-8155-ACCA6133EEF5}"/>
                    </a:ext>
                  </a:extLst>
                </p:cNvPr>
                <p:cNvSpPr/>
                <p:nvPr/>
              </p:nvSpPr>
              <p:spPr>
                <a:xfrm>
                  <a:off x="7918450" y="2054106"/>
                  <a:ext cx="53340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6" name="矩形 505">
                  <a:extLst>
                    <a:ext uri="{FF2B5EF4-FFF2-40B4-BE49-F238E27FC236}">
                      <a16:creationId xmlns:a16="http://schemas.microsoft.com/office/drawing/2014/main" id="{118F1B46-47B3-40F6-8192-64A754EA6220}"/>
                    </a:ext>
                  </a:extLst>
                </p:cNvPr>
                <p:cNvSpPr/>
                <p:nvPr/>
              </p:nvSpPr>
              <p:spPr>
                <a:xfrm>
                  <a:off x="8451850" y="2054106"/>
                  <a:ext cx="514350" cy="5334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文本框 484">
                  <a:extLst>
                    <a:ext uri="{FF2B5EF4-FFF2-40B4-BE49-F238E27FC236}">
                      <a16:creationId xmlns:a16="http://schemas.microsoft.com/office/drawing/2014/main" id="{F5B1B7D9-C86E-4841-9907-E9BD4CC3423F}"/>
                    </a:ext>
                  </a:extLst>
                </p:cNvPr>
                <p:cNvSpPr txBox="1"/>
                <p:nvPr/>
              </p:nvSpPr>
              <p:spPr>
                <a:xfrm>
                  <a:off x="10240422" y="4298507"/>
                  <a:ext cx="5511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5" name="文本框 484">
                  <a:extLst>
                    <a:ext uri="{FF2B5EF4-FFF2-40B4-BE49-F238E27FC236}">
                      <a16:creationId xmlns:a16="http://schemas.microsoft.com/office/drawing/2014/main" id="{F5B1B7D9-C86E-4841-9907-E9BD4CC34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0422" y="4298507"/>
                  <a:ext cx="551177" cy="400110"/>
                </a:xfrm>
                <a:prstGeom prst="rect">
                  <a:avLst/>
                </a:prstGeom>
                <a:blipFill>
                  <a:blip r:embed="rId1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6" name="文本框 475">
            <a:extLst>
              <a:ext uri="{FF2B5EF4-FFF2-40B4-BE49-F238E27FC236}">
                <a16:creationId xmlns:a16="http://schemas.microsoft.com/office/drawing/2014/main" id="{A014AC89-B796-4CDF-81B4-96138BB53D71}"/>
              </a:ext>
            </a:extLst>
          </p:cNvPr>
          <p:cNvSpPr txBox="1"/>
          <p:nvPr/>
        </p:nvSpPr>
        <p:spPr>
          <a:xfrm>
            <a:off x="1787102" y="560966"/>
            <a:ext cx="99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Prior knowledge: basic assumption</a:t>
            </a:r>
            <a:endParaRPr lang="zh-CN" altLang="en-US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4A09D60D-D708-4B54-9340-1A2F807D8D38}"/>
                  </a:ext>
                </a:extLst>
              </p:cNvPr>
              <p:cNvSpPr txBox="1"/>
              <p:nvPr/>
            </p:nvSpPr>
            <p:spPr>
              <a:xfrm>
                <a:off x="5747980" y="5348369"/>
                <a:ext cx="6564379" cy="485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𝑻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8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89" name="文本框 488">
                <a:extLst>
                  <a:ext uri="{FF2B5EF4-FFF2-40B4-BE49-F238E27FC236}">
                    <a16:creationId xmlns:a16="http://schemas.microsoft.com/office/drawing/2014/main" id="{4A09D60D-D708-4B54-9340-1A2F807D8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80" y="5348369"/>
                <a:ext cx="6564379" cy="4854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9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2A5"/>
      </a:accent1>
      <a:accent2>
        <a:srgbClr val="69C6E1"/>
      </a:accent2>
      <a:accent3>
        <a:srgbClr val="5362A5"/>
      </a:accent3>
      <a:accent4>
        <a:srgbClr val="69C6E1"/>
      </a:accent4>
      <a:accent5>
        <a:srgbClr val="5362A5"/>
      </a:accent5>
      <a:accent6>
        <a:srgbClr val="69C6E1"/>
      </a:accent6>
      <a:hlink>
        <a:srgbClr val="5362A5"/>
      </a:hlink>
      <a:folHlink>
        <a:srgbClr val="69C6E1"/>
      </a:folHlink>
    </a:clrScheme>
    <a:fontScheme name="cmogn1m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1021</Words>
  <Application>Microsoft Office PowerPoint</Application>
  <PresentationFormat>宽屏</PresentationFormat>
  <Paragraphs>222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等线</vt:lpstr>
      <vt:lpstr>微软雅黑</vt:lpstr>
      <vt:lpstr>Arial</vt:lpstr>
      <vt:lpstr>Calibri</vt:lpstr>
      <vt:lpstr>Calibri Light</vt:lpstr>
      <vt:lpstr>Cambria Math</vt:lpstr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月度工作总结</dc:title>
  <dc:creator>第一PPT</dc:creator>
  <cp:keywords>www.1ppt.com</cp:keywords>
  <dc:description>www.1ppt.com</dc:description>
  <cp:lastModifiedBy>Fu Zhiqiang</cp:lastModifiedBy>
  <cp:revision>137</cp:revision>
  <dcterms:created xsi:type="dcterms:W3CDTF">2017-05-19T09:35:00Z</dcterms:created>
  <dcterms:modified xsi:type="dcterms:W3CDTF">2021-05-10T09:26:53Z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